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02/05/2026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02/05/2026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02/05/2026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02/05/2026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02/05/2026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02/05/2026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02/05/2026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02/05/2026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02/05/2026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02/05/2026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02/05/2026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02/05/2026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95942">
                <a:tc>
                  <a:txBody>
                    <a:bodyPr/>
                    <a:lstStyle/>
                    <a:p>
                      <a:r>
                        <a:t>Sécurité</a:t>
                      </a:r>
                    </a:p>
                  </a:txBody>
                  <a:tcPr/>
                </a:tc>
                <a:tc>
                  <a:txBody>
                    <a:bodyPr/>
                    <a:lstStyle/>
                    <a:p>
                      <a:r>
                        <a:t>Description</a:t>
                      </a:r>
                    </a:p>
                  </a:txBody>
                  <a:tcPr/>
                </a:tc>
              </a:tr>
              <a:tr h="195942">
                <a:tc>
                  <a:txBody>
                    <a:bodyPr/>
                    <a:lstStyle/>
                    <a:p>
                      <a:r>
                        <a:t>PROSECU2 - SEC2</a:t>
                      </a:r>
                    </a:p>
                  </a:txBody>
                  <a:tcPr/>
                </a:tc>
                <a:tc>
                  <a:txBody>
                    <a:bodyPr/>
                    <a:lstStyle/>
                    <a:p/>
                  </a:txBody>
                  <a:tcPr/>
                </a:tc>
              </a:tr>
              <a:tr h="195942">
                <a:tc>
                  <a:txBody>
                    <a:bodyPr/>
                    <a:lstStyle/>
                    <a:p>
                      <a:r>
                        <a:t>PROSECU3 - SEC3</a:t>
                      </a:r>
                    </a:p>
                  </a:txBody>
                  <a:tcPr/>
                </a:tc>
                <a:tc>
                  <a:txBody>
                    <a:bodyPr/>
                    <a:lstStyle/>
                    <a:p/>
                  </a:txBody>
                  <a:tcPr/>
                </a:tc>
              </a:tr>
              <a:tr h="195942">
                <a:tc>
                  <a:txBody>
                    <a:bodyPr/>
                    <a:lstStyle/>
                    <a:p>
                      <a:r>
                        <a:t>PROSECU4 - SEC4</a:t>
                      </a:r>
                    </a:p>
                  </a:txBody>
                  <a:tcPr/>
                </a:tc>
                <a:tc>
                  <a:txBody>
                    <a:bodyPr/>
                    <a:lstStyle/>
                    <a:p/>
                  </a:txBody>
                  <a:tcPr/>
                </a:tc>
              </a:tr>
              <a:tr h="195942">
                <a:tc>
                  <a:txBody>
                    <a:bodyPr/>
                    <a:lstStyle/>
                    <a:p>
                      <a:r>
                        <a:t>PROSECU5 - SEC5</a:t>
                      </a:r>
                    </a:p>
                  </a:txBody>
                  <a:tcPr/>
                </a:tc>
                <a:tc>
                  <a:txBody>
                    <a:bodyPr/>
                    <a:lstStyle/>
                    <a:p/>
                  </a:txBody>
                  <a:tcPr/>
                </a:tc>
              </a:tr>
              <a:tr h="195942">
                <a:tc>
                  <a:txBody>
                    <a:bodyPr/>
                    <a:lstStyle/>
                    <a:p>
                      <a:r>
                        <a:t>PROSECU6 - SEC5</a:t>
                      </a:r>
                    </a:p>
                  </a:txBody>
                  <a:tcPr/>
                </a:tc>
                <a:tc>
                  <a:txBody>
                    <a:bodyPr/>
                    <a:lstStyle/>
                    <a:p/>
                  </a:txBody>
                  <a:tcPr/>
                </a:tc>
              </a:tr>
              <a:tr h="195948">
                <a:tc>
                  <a:txBody>
                    <a:bodyPr/>
                    <a:lstStyle/>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95942">
                <a:tc>
                  <a:txBody>
                    <a:bodyPr/>
                    <a:lstStyle/>
                    <a:p>
                      <a:r>
                        <a:t>Sécurité</a:t>
                      </a:r>
                    </a:p>
                  </a:txBody>
                  <a:tcPr/>
                </a:tc>
                <a:tc>
                  <a:txBody>
                    <a:bodyPr/>
                    <a:lstStyle/>
                    <a:p>
                      <a:r>
                        <a:t>Description</a:t>
                      </a:r>
                    </a:p>
                  </a:txBody>
                  <a:tcPr/>
                </a:tc>
              </a:tr>
              <a:tr h="195942">
                <a:tc>
                  <a:txBody>
                    <a:bodyPr/>
                    <a:lstStyle/>
                    <a:p>
                      <a:r>
                        <a:t>PROSECU7 - SEC6</a:t>
                      </a:r>
                    </a:p>
                  </a:txBody>
                  <a:tcPr/>
                </a:tc>
                <a:tc>
                  <a:txBody>
                    <a:bodyPr/>
                    <a:lstStyle/>
                    <a:p/>
                  </a:txBody>
                  <a:tcPr/>
                </a:tc>
              </a:tr>
              <a:tr h="195942">
                <a:tc>
                  <a:txBody>
                    <a:bodyPr/>
                    <a:lstStyle/>
                    <a:p/>
                  </a:txBody>
                  <a:tcPr/>
                </a:tc>
                <a:tc>
                  <a:txBody>
                    <a:bodyPr/>
                    <a:lstStyle/>
                    <a:p/>
                  </a:txBody>
                  <a:tcPr/>
                </a:tc>
              </a:tr>
              <a:tr h="195942">
                <a:tc>
                  <a:txBody>
                    <a:bodyPr/>
                    <a:lstStyle/>
                    <a:p/>
                  </a:txBody>
                  <a:tcPr/>
                </a:tc>
                <a:tc>
                  <a:txBody>
                    <a:bodyPr/>
                    <a:lstStyle/>
                    <a:p/>
                  </a:txBody>
                  <a:tcPr/>
                </a:tc>
              </a:tr>
              <a:tr h="195942">
                <a:tc>
                  <a:txBody>
                    <a:bodyPr/>
                    <a:lstStyle/>
                    <a:p/>
                  </a:txBody>
                  <a:tcPr/>
                </a:tc>
                <a:tc>
                  <a:txBody>
                    <a:bodyPr/>
                    <a:lstStyle/>
                    <a:p/>
                  </a:txBody>
                  <a:tcPr/>
                </a:tc>
              </a:tr>
              <a:tr h="195942">
                <a:tc>
                  <a:txBody>
                    <a:bodyPr/>
                    <a:lstStyle/>
                    <a:p/>
                  </a:txBody>
                  <a:tcPr/>
                </a:tc>
                <a:tc>
                  <a:txBody>
                    <a:bodyPr/>
                    <a:lstStyle/>
                    <a:p/>
                  </a:txBody>
                  <a:tcPr/>
                </a:tc>
              </a:tr>
              <a:tr h="195948">
                <a:tc>
                  <a:txBody>
                    <a:bodyPr/>
                    <a:lstStyle/>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c451b7eb-67a8-4384-92ef-4f4e07af0b6c.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71dd32e4-a6ed-48c1-8f21-550da3cb5d75.png"/>
          <p:cNvPicPr>
            <a:picLocks noChangeAspect="1"/>
          </p:cNvPicPr>
          <p:nvPr/>
        </p:nvPicPr>
        <p:blipFill>
          <a:blip r:embed="rId2"/>
          <a:stretch>
            <a:fillRect/>
          </a:stretch>
        </p:blipFill>
        <p:spPr>
          <a:xfrm>
            <a:off x="457200" y="1828800"/>
            <a:ext cx="11277600" cy="357981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094dbecd-93e8-4a67-aef1-8fd0bb8cfe8f.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15</cp:revision>
  <dcterms:created xsi:type="dcterms:W3CDTF">2022-08-10T08:40:14Z</dcterms:created>
  <dcterms:modified xsi:type="dcterms:W3CDTF">2026-05-02T16:10:49Z</dcterms:modified>
</cp:coreProperties>
</file>