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 Id="rId32" Type="http://schemas.openxmlformats.org/officeDocument/2006/relationships/slide" Target="slides/slide2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02/05/2026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0">
                <a:solidFill>
                  <a:schemeClr val="tx1"/>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02/05/2026</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02/05/2026</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02/05/2026</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02/05/2026</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02/05/2026</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02/05/2026</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02/05/2026</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02/05/2026</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02/05/2026</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02/05/2026</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02/05/2026</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Dossier Architecture Général</a:t>
            </a:r>
          </a:p>
        </p:txBody>
      </p:sp>
      <p:sp>
        <p:nvSpPr>
          <p:cNvPr id="3" name="Content Placeholder 2"/>
          <p:cNvSpPr>
            <a:spLocks noGrp="1"/>
          </p:cNvSpPr>
          <p:nvPr>
            <p:ph idx="1"/>
          </p:nvPr>
        </p:nvSpPr>
        <p:spPr/>
        <p:txBody>
          <a:bodyPr/>
          <a:lstStyle/>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Entité</a:t>
                      </a:r>
                    </a:p>
                  </a:txBody>
                  <a:tcPr/>
                </a:tc>
                <a:tc>
                  <a:txBody>
                    <a:bodyPr/>
                    <a:lstStyle/>
                    <a:p>
                      <a:r>
                        <a:t>Acteur</a:t>
                      </a:r>
                    </a:p>
                  </a:txBody>
                  <a:tcPr/>
                </a:tc>
                <a:tc>
                  <a:txBody>
                    <a:bodyPr/>
                    <a:lstStyle/>
                    <a:p>
                      <a:r>
                        <a:t>Rôle</a:t>
                      </a:r>
                    </a:p>
                  </a:txBody>
                  <a:tcPr/>
                </a:tc>
              </a:tr>
              <a:tr h="685800">
                <a:tc>
                  <a:txBody>
                    <a:bodyPr/>
                    <a:lstStyle/>
                    <a:p>
                      <a:r>
                        <a:t>ENT1 - VT Supply Chain (Interne)</a:t>
                      </a:r>
                    </a:p>
                  </a:txBody>
                  <a:tcPr/>
                </a:tc>
                <a:tc>
                  <a:txBody>
                    <a:bodyPr/>
                    <a:lstStyle/>
                    <a:p>
                      <a:r>
                        <a:t>Courseaux David</a:t>
                      </a:r>
                    </a:p>
                  </a:txBody>
                  <a:tcPr/>
                </a:tc>
                <a:tc>
                  <a:txBody>
                    <a:bodyPr/>
                    <a:lstStyle/>
                    <a:p>
                      <a:r>
                        <a:t>Architecte domain</a:t>
                      </a:r>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ADR</a:t>
                      </a:r>
                    </a:p>
                  </a:txBody>
                  <a:tcPr/>
                </a:tc>
                <a:tc>
                  <a:txBody>
                    <a:bodyPr/>
                    <a:lstStyle/>
                    <a:p>
                      <a:r>
                        <a:t>Description</a:t>
                      </a:r>
                    </a:p>
                  </a:txBody>
                  <a:tcPr/>
                </a:tc>
              </a:tr>
              <a:tr h="685800">
                <a:tc>
                  <a:txBody>
                    <a:bodyPr/>
                    <a:lstStyle/>
                    <a:p>
                      <a:r>
                        <a:t>ADR1 - ADR</a:t>
                      </a:r>
                    </a:p>
                  </a:txBody>
                  <a:tcPr/>
                </a:tc>
                <a:tc>
                  <a:txBody>
                    <a:bodyPr/>
                    <a:lstStyle/>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Key result</a:t>
                      </a:r>
                    </a:p>
                  </a:txBody>
                  <a:tcPr/>
                </a:tc>
                <a:tc>
                  <a:txBody>
                    <a:bodyPr/>
                    <a:lstStyle/>
                    <a:p>
                      <a:r>
                        <a:t>Description</a:t>
                      </a:r>
                    </a:p>
                  </a:txBody>
                  <a:tcPr/>
                </a:tc>
                <a:tc>
                  <a:txBody>
                    <a:bodyPr/>
                    <a:lstStyle/>
                    <a:p>
                      <a:r>
                        <a:t>Type</a:t>
                      </a:r>
                    </a:p>
                  </a:txBody>
                  <a:tcPr/>
                </a:tc>
              </a:tr>
              <a:tr h="685800">
                <a:tc>
                  <a:txBody>
                    <a:bodyPr/>
                    <a:lstStyle/>
                    <a:p>
                      <a:r>
                        <a:t>ECART1 - Key result</a:t>
                      </a:r>
                    </a:p>
                  </a:txBody>
                  <a:tcPr/>
                </a:tc>
                <a:tc>
                  <a:txBody>
                    <a:bodyPr/>
                    <a:lstStyle/>
                    <a:p>
                      <a:r>
                        <a:t>This is a key result</a:t>
                      </a:r>
                    </a:p>
                  </a:txBody>
                  <a:tcPr/>
                </a:tc>
                <a:tc>
                  <a:txBody>
                    <a:bodyPr/>
                    <a:lstStyle/>
                    <a:p>
                      <a:r>
                        <a:t>Fonctionnel</a:t>
                      </a:r>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685800">
                <a:tc>
                  <a:txBody>
                    <a:bodyPr/>
                    <a:lstStyle/>
                    <a:p>
                      <a:r>
                        <a:t>Processus</a:t>
                      </a:r>
                    </a:p>
                  </a:txBody>
                  <a:tcPr/>
                </a:tc>
              </a:tr>
              <a:tr h="685800">
                <a:tc>
                  <a:txBody>
                    <a:bodyPr/>
                    <a:lstStyle/>
                    <a:p>
                      <a:r>
                        <a:t>PROCESS1 - Processus</a:t>
                      </a:r>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pic>
        <p:nvPicPr>
          <p:cNvPr id="3" name="Picture 2" descr="default.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457200">
                <a:tc>
                  <a:txBody>
                    <a:bodyPr/>
                    <a:lstStyle/>
                    <a:p>
                      <a:r>
                        <a:t>Projet</a:t>
                      </a:r>
                    </a:p>
                  </a:txBody>
                  <a:tcPr/>
                </a:tc>
                <a:tc>
                  <a:txBody>
                    <a:bodyPr/>
                    <a:lstStyle/>
                    <a:p>
                      <a:r>
                        <a:t>Type</a:t>
                      </a:r>
                    </a:p>
                  </a:txBody>
                  <a:tcPr/>
                </a:tc>
                <a:tc>
                  <a:txBody>
                    <a:bodyPr/>
                    <a:lstStyle/>
                    <a:p>
                      <a:r>
                        <a:t>Impact</a:t>
                      </a:r>
                    </a:p>
                  </a:txBody>
                  <a:tcPr/>
                </a:tc>
              </a:tr>
              <a:tr h="457200">
                <a:tc>
                  <a:txBody>
                    <a:bodyPr/>
                    <a:lstStyle/>
                    <a:p>
                      <a:r>
                        <a:t>PRO1 - TMS</a:t>
                      </a:r>
                    </a:p>
                  </a:txBody>
                  <a:tcPr/>
                </a:tc>
                <a:tc>
                  <a:txBody>
                    <a:bodyPr/>
                    <a:lstStyle/>
                    <a:p>
                      <a:r>
                        <a:t>Projet interne</a:t>
                      </a:r>
                    </a:p>
                  </a:txBody>
                  <a:tcPr/>
                </a:tc>
                <a:tc>
                  <a:txBody>
                    <a:bodyPr/>
                    <a:lstStyle/>
                    <a:p>
                      <a:r>
                        <a:t>Impact on itself ;-)</a:t>
                      </a:r>
                    </a:p>
                  </a:txBody>
                  <a:tcPr/>
                </a:tc>
              </a:tr>
              <a:tr h="457200">
                <a:tc>
                  <a:txBody>
                    <a:bodyPr/>
                    <a:lstStyle/>
                    <a:p>
                      <a:r>
                        <a:t>External project - An external project</a:t>
                      </a:r>
                    </a:p>
                  </a:txBody>
                  <a:tcPr/>
                </a:tc>
                <a:tc>
                  <a:txBody>
                    <a:bodyPr/>
                    <a:lstStyle/>
                    <a:p>
                      <a:r>
                        <a:t>Projet externe</a:t>
                      </a:r>
                    </a:p>
                  </a:txBody>
                  <a:tcPr/>
                </a:tc>
                <a:tc>
                  <a:txBody>
                    <a:bodyPr/>
                    <a:lstStyle/>
                    <a:p>
                      <a:r>
                        <a:t>Has impact on TMS project</a:t>
                      </a:r>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Contrainte</a:t>
                      </a:r>
                    </a:p>
                  </a:txBody>
                  <a:tcPr/>
                </a:tc>
                <a:tc>
                  <a:txBody>
                    <a:bodyPr/>
                    <a:lstStyle/>
                    <a:p>
                      <a:r>
                        <a:t>Description</a:t>
                      </a:r>
                    </a:p>
                  </a:txBody>
                  <a:tcPr/>
                </a:tc>
              </a:tr>
              <a:tr h="685800">
                <a:tc>
                  <a:txBody>
                    <a:bodyPr/>
                    <a:lstStyle/>
                    <a:p>
                      <a:r>
                        <a:t>PROCONT1 - Constraint</a:t>
                      </a:r>
                    </a:p>
                  </a:txBody>
                  <a:tcPr/>
                </a:tc>
                <a:tc>
                  <a:txBody>
                    <a:bodyPr/>
                    <a:lstStyle/>
                    <a:p>
                      <a:r>
                        <a:t>A constraint</a:t>
                      </a:r>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Exigence</a:t>
                      </a:r>
                    </a:p>
                  </a:txBody>
                  <a:tcPr/>
                </a:tc>
                <a:tc>
                  <a:txBody>
                    <a:bodyPr/>
                    <a:lstStyle/>
                    <a:p>
                      <a:r>
                        <a:t>Type</a:t>
                      </a:r>
                    </a:p>
                  </a:txBody>
                  <a:tcPr/>
                </a:tc>
                <a:tc>
                  <a:txBody>
                    <a:bodyPr/>
                    <a:lstStyle/>
                    <a:p>
                      <a:r>
                        <a:t>Description</a:t>
                      </a:r>
                    </a:p>
                  </a:txBody>
                  <a:tcPr/>
                </a:tc>
              </a:tr>
              <a:tr h="34290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34290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34290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95942">
                <a:tc>
                  <a:txBody>
                    <a:bodyPr/>
                    <a:lstStyle/>
                    <a:p>
                      <a:r>
                        <a:t>Sécurité</a:t>
                      </a:r>
                    </a:p>
                  </a:txBody>
                  <a:tcPr/>
                </a:tc>
                <a:tc>
                  <a:txBody>
                    <a:bodyPr/>
                    <a:lstStyle/>
                    <a:p>
                      <a:r>
                        <a:t>Description</a:t>
                      </a:r>
                    </a:p>
                  </a:txBody>
                  <a:tcPr/>
                </a:tc>
              </a:tr>
              <a:tr h="195942">
                <a:tc>
                  <a:txBody>
                    <a:bodyPr/>
                    <a:lstStyle/>
                    <a:p>
                      <a:r>
                        <a:t>PROSECU2 - SEC2</a:t>
                      </a:r>
                    </a:p>
                  </a:txBody>
                  <a:tcPr/>
                </a:tc>
                <a:tc>
                  <a:txBody>
                    <a:bodyPr/>
                    <a:lstStyle/>
                    <a:p/>
                  </a:txBody>
                  <a:tcPr/>
                </a:tc>
              </a:tr>
              <a:tr h="195942">
                <a:tc>
                  <a:txBody>
                    <a:bodyPr/>
                    <a:lstStyle/>
                    <a:p>
                      <a:r>
                        <a:t>PROSECU3 - SEC3</a:t>
                      </a:r>
                    </a:p>
                  </a:txBody>
                  <a:tcPr/>
                </a:tc>
                <a:tc>
                  <a:txBody>
                    <a:bodyPr/>
                    <a:lstStyle/>
                    <a:p/>
                  </a:txBody>
                  <a:tcPr/>
                </a:tc>
              </a:tr>
              <a:tr h="195942">
                <a:tc>
                  <a:txBody>
                    <a:bodyPr/>
                    <a:lstStyle/>
                    <a:p>
                      <a:r>
                        <a:t>PROSECU4 - SEC4</a:t>
                      </a:r>
                    </a:p>
                  </a:txBody>
                  <a:tcPr/>
                </a:tc>
                <a:tc>
                  <a:txBody>
                    <a:bodyPr/>
                    <a:lstStyle/>
                    <a:p/>
                  </a:txBody>
                  <a:tcPr/>
                </a:tc>
              </a:tr>
              <a:tr h="195942">
                <a:tc>
                  <a:txBody>
                    <a:bodyPr/>
                    <a:lstStyle/>
                    <a:p>
                      <a:r>
                        <a:t>PROSECU5 - SEC5</a:t>
                      </a:r>
                    </a:p>
                  </a:txBody>
                  <a:tcPr/>
                </a:tc>
                <a:tc>
                  <a:txBody>
                    <a:bodyPr/>
                    <a:lstStyle/>
                    <a:p/>
                  </a:txBody>
                  <a:tcPr/>
                </a:tc>
              </a:tr>
              <a:tr h="195942">
                <a:tc>
                  <a:txBody>
                    <a:bodyPr/>
                    <a:lstStyle/>
                    <a:p>
                      <a:r>
                        <a:t>PROSECU6 - SEC5</a:t>
                      </a:r>
                    </a:p>
                  </a:txBody>
                  <a:tcPr/>
                </a:tc>
                <a:tc>
                  <a:txBody>
                    <a:bodyPr/>
                    <a:lstStyle/>
                    <a:p/>
                  </a:txBody>
                  <a:tcPr/>
                </a:tc>
              </a:tr>
              <a:tr h="195948">
                <a:tc>
                  <a:txBody>
                    <a:bodyPr/>
                    <a:lstStyle/>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95942">
                <a:tc>
                  <a:txBody>
                    <a:bodyPr/>
                    <a:lstStyle/>
                    <a:p>
                      <a:r>
                        <a:t>Sécurité</a:t>
                      </a:r>
                    </a:p>
                  </a:txBody>
                  <a:tcPr/>
                </a:tc>
                <a:tc>
                  <a:txBody>
                    <a:bodyPr/>
                    <a:lstStyle/>
                    <a:p>
                      <a:r>
                        <a:t>Description</a:t>
                      </a:r>
                    </a:p>
                  </a:txBody>
                  <a:tcPr/>
                </a:tc>
              </a:tr>
              <a:tr h="195942">
                <a:tc>
                  <a:txBody>
                    <a:bodyPr/>
                    <a:lstStyle/>
                    <a:p>
                      <a:r>
                        <a:t>PROSECU1 - Security recommandation</a:t>
                      </a:r>
                    </a:p>
                  </a:txBody>
                  <a:tcPr/>
                </a:tc>
                <a:tc>
                  <a:txBody>
                    <a:bodyPr/>
                    <a:lstStyle/>
                    <a:p>
                      <a:r>
                        <a:t>A security recommandation</a:t>
                      </a:r>
                    </a:p>
                  </a:txBody>
                  <a:tcPr/>
                </a:tc>
              </a:tr>
              <a:tr h="195942">
                <a:tc>
                  <a:txBody>
                    <a:bodyPr/>
                    <a:lstStyle/>
                    <a:p/>
                  </a:txBody>
                  <a:tcPr/>
                </a:tc>
                <a:tc>
                  <a:txBody>
                    <a:bodyPr/>
                    <a:lstStyle/>
                    <a:p/>
                  </a:txBody>
                  <a:tcPr/>
                </a:tc>
              </a:tr>
              <a:tr h="195942">
                <a:tc>
                  <a:txBody>
                    <a:bodyPr/>
                    <a:lstStyle/>
                    <a:p/>
                  </a:txBody>
                  <a:tcPr/>
                </a:tc>
                <a:tc>
                  <a:txBody>
                    <a:bodyPr/>
                    <a:lstStyle/>
                    <a:p/>
                  </a:txBody>
                  <a:tcPr/>
                </a:tc>
              </a:tr>
              <a:tr h="195942">
                <a:tc>
                  <a:txBody>
                    <a:bodyPr/>
                    <a:lstStyle/>
                    <a:p/>
                  </a:txBody>
                  <a:tcPr/>
                </a:tc>
                <a:tc>
                  <a:txBody>
                    <a:bodyPr/>
                    <a:lstStyle/>
                    <a:p/>
                  </a:txBody>
                  <a:tcPr/>
                </a:tc>
              </a:tr>
              <a:tr h="195942">
                <a:tc>
                  <a:txBody>
                    <a:bodyPr/>
                    <a:lstStyle/>
                    <a:p/>
                  </a:txBody>
                  <a:tcPr/>
                </a:tc>
                <a:tc>
                  <a:txBody>
                    <a:bodyPr/>
                    <a:lstStyle/>
                    <a:p/>
                  </a:txBody>
                  <a:tcPr/>
                </a:tc>
              </a:tr>
              <a:tr h="195948">
                <a:tc>
                  <a:txBody>
                    <a:bodyPr/>
                    <a:lstStyle/>
                    <a:p/>
                  </a:txBody>
                  <a:tcPr/>
                </a:tc>
                <a:tc>
                  <a:txBody>
                    <a:bodyPr/>
                    <a:lstStyle/>
                    <a:p/>
                  </a:txBody>
                  <a:tcPr/>
                </a:tc>
              </a:tr>
            </a:tbl>
          </a:graphicData>
        </a:graphic>
      </p:graphicFrame>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Plan d'occupation des sols impacté</a:t>
            </a:r>
          </a:p>
        </p:txBody>
      </p:sp>
      <p:pic>
        <p:nvPicPr>
          <p:cNvPr id="3" name="Picture 2" descr="pos_fonctionnel_9f0bb3a6-8a79-43e1-aa31-b8c95a5d4e30.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Capacité</a:t>
                      </a:r>
                    </a:p>
                  </a:txBody>
                  <a:tcPr/>
                </a:tc>
                <a:tc>
                  <a:txBody>
                    <a:bodyPr/>
                    <a:lstStyle/>
                    <a:p>
                      <a:r>
                        <a:t>Type</a:t>
                      </a:r>
                    </a:p>
                  </a:txBody>
                  <a:tcPr/>
                </a:tc>
                <a:tc>
                  <a:txBody>
                    <a:bodyPr/>
                    <a:lstStyle/>
                    <a:p>
                      <a:r>
                        <a:t>Impact</a:t>
                      </a:r>
                    </a:p>
                  </a:txBody>
                  <a:tcPr/>
                </a:tc>
              </a:tr>
              <a:tr h="685800">
                <a:tc>
                  <a:txBody>
                    <a:bodyPr/>
                    <a:lstStyle/>
                    <a:p>
                      <a:r>
                        <a:t>CAP156 - Analyze performance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Cartographie des données impactée</a:t>
            </a:r>
          </a:p>
        </p:txBody>
      </p:sp>
      <p:pic>
        <p:nvPicPr>
          <p:cNvPr id="3" name="Picture 2" descr="pos_donnees_4c55eb90-a523-4a44-a56a-67da384173ce.png"/>
          <p:cNvPicPr>
            <a:picLocks noChangeAspect="1"/>
          </p:cNvPicPr>
          <p:nvPr/>
        </p:nvPicPr>
        <p:blipFill>
          <a:blip r:embed="rId2"/>
          <a:stretch>
            <a:fillRect/>
          </a:stretch>
        </p:blipFill>
        <p:spPr>
          <a:xfrm>
            <a:off x="457200" y="1828800"/>
            <a:ext cx="11277600" cy="3579819"/>
          </a:xfrm>
          <a:prstGeom prst="rect">
            <a:avLst/>
          </a:prstGeom>
        </p:spPr>
      </p:pic>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Objets métiers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Objet métier</a:t>
                      </a:r>
                    </a:p>
                  </a:txBody>
                  <a:tcPr/>
                </a:tc>
                <a:tc>
                  <a:txBody>
                    <a:bodyPr/>
                    <a:lstStyle/>
                    <a:p>
                      <a:r>
                        <a:t>Type</a:t>
                      </a:r>
                    </a:p>
                  </a:txBody>
                  <a:tcPr/>
                </a:tc>
                <a:tc>
                  <a:txBody>
                    <a:bodyPr/>
                    <a:lstStyle/>
                    <a:p>
                      <a:r>
                        <a:t>Impact</a:t>
                      </a:r>
                    </a:p>
                  </a:txBody>
                  <a:tcPr/>
                </a:tc>
              </a:tr>
              <a:tr h="685800">
                <a:tc>
                  <a:txBody>
                    <a:bodyPr/>
                    <a:lstStyle/>
                    <a:p>
                      <a:r>
                        <a:t>OM6 - Customers</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Service</a:t>
                      </a:r>
                    </a:p>
                  </a:txBody>
                  <a:tcPr/>
                </a:tc>
                <a:tc>
                  <a:txBody>
                    <a:bodyPr/>
                    <a:lstStyle/>
                    <a:p>
                      <a:r>
                        <a:t>Type</a:t>
                      </a:r>
                    </a:p>
                  </a:txBody>
                  <a:tcPr/>
                </a:tc>
                <a:tc>
                  <a:txBody>
                    <a:bodyPr/>
                    <a:lstStyle/>
                    <a:p>
                      <a:r>
                        <a:t>Impact</a:t>
                      </a:r>
                    </a:p>
                  </a:txBody>
                  <a:tcPr/>
                </a:tc>
              </a:tr>
              <a:tr h="685800">
                <a:tc>
                  <a:txBody>
                    <a:bodyPr/>
                    <a:lstStyle/>
                    <a:p>
                      <a:r>
                        <a:t>SERV1 - Service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None</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Paysage applicatif impacté</a:t>
            </a:r>
          </a:p>
        </p:txBody>
      </p:sp>
      <p:pic>
        <p:nvPicPr>
          <p:cNvPr id="3" name="Picture 2" descr="pos_applicatif_b099500a-207d-40d0-8e77-4b91f3322564.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Application</a:t>
                      </a:r>
                    </a:p>
                  </a:txBody>
                  <a:tcPr/>
                </a:tc>
                <a:tc>
                  <a:txBody>
                    <a:bodyPr/>
                    <a:lstStyle/>
                    <a:p>
                      <a:r>
                        <a:t>Type</a:t>
                      </a:r>
                    </a:p>
                  </a:txBody>
                  <a:tcPr/>
                </a:tc>
                <a:tc>
                  <a:txBody>
                    <a:bodyPr/>
                    <a:lstStyle/>
                    <a:p>
                      <a:r>
                        <a:t>Impact</a:t>
                      </a:r>
                    </a:p>
                  </a:txBody>
                  <a:tcPr/>
                </a:tc>
              </a:tr>
              <a:tr h="34290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34290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34290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Composant logiciel</a:t>
                      </a:r>
                    </a:p>
                  </a:txBody>
                  <a:tcPr/>
                </a:tc>
                <a:tc>
                  <a:txBody>
                    <a:bodyPr/>
                    <a:lstStyle/>
                    <a:p>
                      <a:r>
                        <a:t>Type</a:t>
                      </a:r>
                    </a:p>
                  </a:txBody>
                  <a:tcPr/>
                </a:tc>
                <a:tc>
                  <a:txBody>
                    <a:bodyPr/>
                    <a:lstStyle/>
                    <a:p>
                      <a:r>
                        <a:t>Impact</a:t>
                      </a:r>
                    </a:p>
                  </a:txBody>
                  <a:tcPr/>
                </a:tc>
              </a:tr>
              <a:tr h="685800">
                <a:tc>
                  <a:txBody>
                    <a:bodyPr/>
                    <a:lstStyle/>
                    <a:p>
                      <a:r>
                        <a:t>CLOG321 - BOOMI (BOOMI)</a:t>
                      </a:r>
                    </a:p>
                  </a:txBody>
                  <a:tcPr/>
                </a:tc>
                <a:tc>
                  <a:txBody>
                    <a:bodyPr/>
                    <a:lstStyle/>
                    <a:p>
                      <a:r>
                        <a:t>Modification</a:t>
                      </a:r>
                    </a:p>
                  </a:txBody>
                  <a:tcPr/>
                </a:tc>
                <a:tc>
                  <a:txBody>
                    <a:bodyPr/>
                    <a:lstStyle/>
                    <a:p>
                      <a:r>
                        <a:t>impact composant logiciel</a:t>
                      </a:r>
                    </a:p>
                  </a:txBody>
                  <a:tcPr/>
                </a:tc>
              </a:tr>
            </a:tbl>
          </a:graphicData>
        </a:graphic>
      </p:graphicFrame>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Flux logique</a:t>
                      </a:r>
                    </a:p>
                  </a:txBody>
                  <a:tcPr/>
                </a:tc>
                <a:tc>
                  <a:txBody>
                    <a:bodyPr/>
                    <a:lstStyle/>
                    <a:p>
                      <a:r>
                        <a:t>Type</a:t>
                      </a:r>
                    </a:p>
                  </a:txBody>
                  <a:tcPr/>
                </a:tc>
                <a:tc>
                  <a:txBody>
                    <a:bodyPr/>
                    <a:lstStyle/>
                    <a:p>
                      <a:r>
                        <a:t>Impact</a:t>
                      </a:r>
                    </a:p>
                  </a:txBody>
                  <a:tcPr/>
                </a:tc>
              </a:tr>
              <a:tr h="68580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david courseaux</cp:lastModifiedBy>
  <cp:revision>15</cp:revision>
  <dcterms:created xsi:type="dcterms:W3CDTF">2022-08-10T08:40:14Z</dcterms:created>
  <dcterms:modified xsi:type="dcterms:W3CDTF">2026-05-02T16:10:49Z</dcterms:modified>
</cp:coreProperties>
</file>