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PROSECU1 - Security recommandation</a:t>
                      </a:r>
                    </a:p>
                  </a:txBody>
                  <a:tcPr/>
                </a:tc>
                <a:tc>
                  <a:txBody>
                    <a:bodyPr/>
                    <a:lstStyle/>
                    <a:p>
                      <a:r>
                        <a:t>A security recommandation</a:t>
                      </a:r>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c9df55cc-3be0-485a-b334-e5e1429f571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4e0d8c14-3c98-43a3-9693-f55f45238c89.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1dbd3c17-2362-4118-b309-88ffc197587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