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PROSECU1 - Security recommandation</a:t>
                      </a:r>
                    </a:p>
                  </a:txBody>
                  <a:tcPr/>
                </a:tc>
                <a:tc>
                  <a:txBody>
                    <a:bodyPr/>
                    <a:lstStyle/>
                    <a:p>
                      <a:r>
                        <a:t>A security recommandation</a:t>
                      </a:r>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de50d6d2-236a-47f8-9192-1b0402ad388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2cb6786c-24c5-4567-b54b-0e6f387d33f2.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5d8c8afe-0a2f-42af-8c5e-b2fda8648642.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