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27/08/2024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 (suite)</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Entité</a:t>
                      </a:r>
                    </a:p>
                  </a:txBody>
                  <a:tcPr/>
                </a:tc>
                <a:tc>
                  <a:txBody>
                    <a:bodyPr/>
                    <a:lstStyle/>
                    <a:p>
                      <a:r>
                        <a:t>Acteur</a:t>
                      </a:r>
                    </a:p>
                  </a:txBody>
                  <a:tcPr/>
                </a:tc>
                <a:tc>
                  <a:txBody>
                    <a:bodyPr/>
                    <a:lstStyle/>
                    <a:p>
                      <a:r>
                        <a:t>Rôle</a:t>
                      </a:r>
                    </a:p>
                  </a:txBody>
                  <a:tcPr/>
                </a:tc>
              </a:tr>
              <a:tr h="124690">
                <a:tc>
                  <a:txBody>
                    <a:bodyPr/>
                    <a:lstStyle/>
                    <a:p>
                      <a:r>
                        <a:t>ENT1 - VT Supply Chain (Interne)</a:t>
                      </a:r>
                    </a:p>
                  </a:txBody>
                  <a:tcPr/>
                </a:tc>
                <a:tc>
                  <a:txBody>
                    <a:bodyPr/>
                    <a:lstStyle/>
                    <a:p>
                      <a:r>
                        <a:t>Courseaux David</a:t>
                      </a:r>
                    </a:p>
                  </a:txBody>
                  <a:tcPr/>
                </a:tc>
                <a:tc>
                  <a:txBody>
                    <a:bodyPr/>
                    <a:lstStyle/>
                    <a:p>
                      <a:r>
                        <a:t>Architecte domain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ADR</a:t>
                      </a:r>
                    </a:p>
                  </a:txBody>
                  <a:tcPr/>
                </a:tc>
                <a:tc>
                  <a:txBody>
                    <a:bodyPr/>
                    <a:lstStyle/>
                    <a:p>
                      <a:r>
                        <a:t>Description</a:t>
                      </a:r>
                    </a:p>
                  </a:txBody>
                  <a:tcPr/>
                </a:tc>
              </a:tr>
              <a:tr h="124690">
                <a:tc>
                  <a:txBody>
                    <a:bodyPr/>
                    <a:lstStyle/>
                    <a:p>
                      <a:r>
                        <a:t>ADR1 - ADR</a:t>
                      </a:r>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Key result</a:t>
                      </a:r>
                    </a:p>
                  </a:txBody>
                  <a:tcPr/>
                </a:tc>
                <a:tc>
                  <a:txBody>
                    <a:bodyPr/>
                    <a:lstStyle/>
                    <a:p>
                      <a:r>
                        <a:t>Description</a:t>
                      </a:r>
                    </a:p>
                  </a:txBody>
                  <a:tcPr/>
                </a:tc>
                <a:tc>
                  <a:txBody>
                    <a:bodyPr/>
                    <a:lstStyle/>
                    <a:p>
                      <a:r>
                        <a:t>Type</a:t>
                      </a:r>
                    </a:p>
                  </a:txBody>
                  <a:tcPr/>
                </a:tc>
              </a:tr>
              <a:tr h="124690">
                <a:tc>
                  <a:txBody>
                    <a:bodyPr/>
                    <a:lstStyle/>
                    <a:p>
                      <a:r>
                        <a:t>ECART1 - Key result</a:t>
                      </a:r>
                    </a:p>
                  </a:txBody>
                  <a:tcPr/>
                </a:tc>
                <a:tc>
                  <a:txBody>
                    <a:bodyPr/>
                    <a:lstStyle/>
                    <a:p>
                      <a:r>
                        <a:t>This is a key result</a:t>
                      </a:r>
                    </a:p>
                  </a:txBody>
                  <a:tcPr/>
                </a:tc>
                <a:tc>
                  <a:txBody>
                    <a:bodyPr/>
                    <a:lstStyle/>
                    <a:p>
                      <a:r>
                        <a:t>Fonctionnel</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124690">
                <a:tc>
                  <a:txBody>
                    <a:bodyPr/>
                    <a:lstStyle/>
                    <a:p>
                      <a:r>
                        <a:t>Processus</a:t>
                      </a:r>
                    </a:p>
                  </a:txBody>
                  <a:tcPr/>
                </a:tc>
              </a:tr>
              <a:tr h="124690">
                <a:tc>
                  <a:txBody>
                    <a:bodyPr/>
                    <a:lstStyle/>
                    <a:p>
                      <a:r>
                        <a:t>PROCESS1 - Processus</a:t>
                      </a:r>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700">
                <a:tc>
                  <a:txBody>
                    <a:bodyPr/>
                    <a:lstStyle/>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Projet</a:t>
                      </a:r>
                    </a:p>
                  </a:txBody>
                  <a:tcPr/>
                </a:tc>
                <a:tc>
                  <a:txBody>
                    <a:bodyPr/>
                    <a:lstStyle/>
                    <a:p>
                      <a:r>
                        <a:t>Type</a:t>
                      </a:r>
                    </a:p>
                  </a:txBody>
                  <a:tcPr/>
                </a:tc>
                <a:tc>
                  <a:txBody>
                    <a:bodyPr/>
                    <a:lstStyle/>
                    <a:p>
                      <a:r>
                        <a:t>Impact</a:t>
                      </a:r>
                    </a:p>
                  </a:txBody>
                  <a:tcPr/>
                </a:tc>
              </a:tr>
              <a:tr h="124690">
                <a:tc>
                  <a:txBody>
                    <a:bodyPr/>
                    <a:lstStyle/>
                    <a:p>
                      <a:r>
                        <a:t>PRO1 - TMS</a:t>
                      </a:r>
                    </a:p>
                  </a:txBody>
                  <a:tcPr/>
                </a:tc>
                <a:tc>
                  <a:txBody>
                    <a:bodyPr/>
                    <a:lstStyle/>
                    <a:p>
                      <a:r>
                        <a:t>Projet interne</a:t>
                      </a:r>
                    </a:p>
                  </a:txBody>
                  <a:tcPr/>
                </a:tc>
                <a:tc>
                  <a:txBody>
                    <a:bodyPr/>
                    <a:lstStyle/>
                    <a:p>
                      <a:r>
                        <a:t>Impact on itself ;-)</a:t>
                      </a:r>
                    </a:p>
                  </a:txBody>
                  <a:tcPr/>
                </a:tc>
              </a:tr>
              <a:tr h="124690">
                <a:tc>
                  <a:txBody>
                    <a:bodyPr/>
                    <a:lstStyle/>
                    <a:p>
                      <a:r>
                        <a:t>External project - An external project</a:t>
                      </a:r>
                    </a:p>
                  </a:txBody>
                  <a:tcPr/>
                </a:tc>
                <a:tc>
                  <a:txBody>
                    <a:bodyPr/>
                    <a:lstStyle/>
                    <a:p>
                      <a:r>
                        <a:t>Projet externe</a:t>
                      </a:r>
                    </a:p>
                  </a:txBody>
                  <a:tcPr/>
                </a:tc>
                <a:tc>
                  <a:txBody>
                    <a:bodyPr/>
                    <a:lstStyle/>
                    <a:p>
                      <a:r>
                        <a:t>Has impact on TMS project</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Contrainte</a:t>
                      </a:r>
                    </a:p>
                  </a:txBody>
                  <a:tcPr/>
                </a:tc>
                <a:tc>
                  <a:txBody>
                    <a:bodyPr/>
                    <a:lstStyle/>
                    <a:p>
                      <a:r>
                        <a:t>Description</a:t>
                      </a:r>
                    </a:p>
                  </a:txBody>
                  <a:tcPr/>
                </a:tc>
              </a:tr>
              <a:tr h="124690">
                <a:tc>
                  <a:txBody>
                    <a:bodyPr/>
                    <a:lstStyle/>
                    <a:p>
                      <a:r>
                        <a:t>PROCONT1 - Constraint</a:t>
                      </a:r>
                    </a:p>
                  </a:txBody>
                  <a:tcPr/>
                </a:tc>
                <a:tc>
                  <a:txBody>
                    <a:bodyPr/>
                    <a:lstStyle/>
                    <a:p>
                      <a:r>
                        <a:t>A constraint</a:t>
                      </a:r>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Exigence</a:t>
                      </a:r>
                    </a:p>
                  </a:txBody>
                  <a:tcPr/>
                </a:tc>
                <a:tc>
                  <a:txBody>
                    <a:bodyPr/>
                    <a:lstStyle/>
                    <a:p>
                      <a:r>
                        <a:t>Type</a:t>
                      </a:r>
                    </a:p>
                  </a:txBody>
                  <a:tcPr/>
                </a:tc>
                <a:tc>
                  <a:txBody>
                    <a:bodyPr/>
                    <a:lstStyle/>
                    <a:p>
                      <a:r>
                        <a:t>Description</a:t>
                      </a:r>
                    </a:p>
                  </a:txBody>
                  <a:tcPr/>
                </a:tc>
              </a:tr>
              <a:tr h="12469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12469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12469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Sécurité</a:t>
                      </a:r>
                    </a:p>
                  </a:txBody>
                  <a:tcPr/>
                </a:tc>
                <a:tc>
                  <a:txBody>
                    <a:bodyPr/>
                    <a:lstStyle/>
                    <a:p>
                      <a:r>
                        <a:t>Description</a:t>
                      </a:r>
                    </a:p>
                  </a:txBody>
                  <a:tcPr/>
                </a:tc>
              </a:tr>
              <a:tr h="124690">
                <a:tc>
                  <a:txBody>
                    <a:bodyPr/>
                    <a:lstStyle/>
                    <a:p>
                      <a:r>
                        <a:t>PROSECU1 - Security recommandation</a:t>
                      </a:r>
                    </a:p>
                  </a:txBody>
                  <a:tcPr/>
                </a:tc>
                <a:tc>
                  <a:txBody>
                    <a:bodyPr/>
                    <a:lstStyle/>
                    <a:p>
                      <a:r>
                        <a:t>A security recommandation</a:t>
                      </a:r>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939b58ea-8257-45c3-a0e2-b03bc23b4b0c.png"/>
          <p:cNvPicPr>
            <a:picLocks noChangeAspect="1"/>
          </p:cNvPicPr>
          <p:nvPr/>
        </p:nvPicPr>
        <p:blipFill>
          <a:blip r:embed="rId2"/>
          <a:stretch>
            <a:fillRect/>
          </a:stretch>
        </p:blipFill>
        <p:spPr>
          <a:xfrm>
            <a:off x="457200" y="1828800"/>
            <a:ext cx="11277600" cy="2447711"/>
          </a:xfrm>
          <a:prstGeom prst="rect">
            <a:avLst/>
          </a:prstGeom>
        </p:spPr>
      </p:pic>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Capacité</a:t>
                      </a:r>
                    </a:p>
                  </a:txBody>
                  <a:tcPr/>
                </a:tc>
                <a:tc>
                  <a:txBody>
                    <a:bodyPr/>
                    <a:lstStyle/>
                    <a:p>
                      <a:r>
                        <a:t>Type</a:t>
                      </a:r>
                    </a:p>
                  </a:txBody>
                  <a:tcPr/>
                </a:tc>
                <a:tc>
                  <a:txBody>
                    <a:bodyPr/>
                    <a:lstStyle/>
                    <a:p>
                      <a:r>
                        <a:t>Impact</a:t>
                      </a:r>
                    </a:p>
                  </a:txBody>
                  <a:tcPr/>
                </a:tc>
              </a:tr>
              <a:tr h="124690">
                <a:tc>
                  <a:txBody>
                    <a:bodyPr/>
                    <a:lstStyle/>
                    <a:p>
                      <a:r>
                        <a:t>CAP156 - Analyze performance</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9d175019-3bb7-4698-9ffd-d0a62f585c28.png"/>
          <p:cNvPicPr>
            <a:picLocks noChangeAspect="1"/>
          </p:cNvPicPr>
          <p:nvPr/>
        </p:nvPicPr>
        <p:blipFill>
          <a:blip r:embed="rId2"/>
          <a:stretch>
            <a:fillRect/>
          </a:stretch>
        </p:blipFill>
        <p:spPr>
          <a:xfrm>
            <a:off x="457200" y="1828800"/>
            <a:ext cx="11277600" cy="2447711"/>
          </a:xfrm>
          <a:prstGeom prst="rect">
            <a:avLst/>
          </a:prstGeom>
        </p:spPr>
      </p:pic>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Objet métier</a:t>
                      </a:r>
                    </a:p>
                  </a:txBody>
                  <a:tcPr/>
                </a:tc>
                <a:tc>
                  <a:txBody>
                    <a:bodyPr/>
                    <a:lstStyle/>
                    <a:p>
                      <a:r>
                        <a:t>Type</a:t>
                      </a:r>
                    </a:p>
                  </a:txBody>
                  <a:tcPr/>
                </a:tc>
                <a:tc>
                  <a:txBody>
                    <a:bodyPr/>
                    <a:lstStyle/>
                    <a:p>
                      <a:r>
                        <a:t>Impact</a:t>
                      </a:r>
                    </a:p>
                  </a:txBody>
                  <a:tcPr/>
                </a:tc>
              </a:tr>
              <a:tr h="124690">
                <a:tc>
                  <a:txBody>
                    <a:bodyPr/>
                    <a:lstStyle/>
                    <a:p>
                      <a:r>
                        <a:t>OM6 - Customers</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Service</a:t>
                      </a:r>
                    </a:p>
                  </a:txBody>
                  <a:tcPr/>
                </a:tc>
                <a:tc>
                  <a:txBody>
                    <a:bodyPr/>
                    <a:lstStyle/>
                    <a:p>
                      <a:r>
                        <a:t>Type</a:t>
                      </a:r>
                    </a:p>
                  </a:txBody>
                  <a:tcPr/>
                </a:tc>
                <a:tc>
                  <a:txBody>
                    <a:bodyPr/>
                    <a:lstStyle/>
                    <a:p>
                      <a:r>
                        <a:t>Impact</a:t>
                      </a:r>
                    </a:p>
                  </a:txBody>
                  <a:tcPr/>
                </a:tc>
              </a:tr>
              <a:tr h="124690">
                <a:tc>
                  <a:txBody>
                    <a:bodyPr/>
                    <a:lstStyle/>
                    <a:p>
                      <a:r>
                        <a:t>SERV1 - Service</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97cf5e8c-58ca-4cf2-abc7-6a14c39636bd.png"/>
          <p:cNvPicPr>
            <a:picLocks noChangeAspect="1"/>
          </p:cNvPicPr>
          <p:nvPr/>
        </p:nvPicPr>
        <p:blipFill>
          <a:blip r:embed="rId2"/>
          <a:stretch>
            <a:fillRect/>
          </a:stretch>
        </p:blipFill>
        <p:spPr>
          <a:xfrm>
            <a:off x="457200" y="1828800"/>
            <a:ext cx="11277600" cy="2447711"/>
          </a:xfrm>
          <a:prstGeom prst="rect">
            <a:avLst/>
          </a:prstGeom>
        </p:spPr>
      </p:pic>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Application</a:t>
                      </a:r>
                    </a:p>
                  </a:txBody>
                  <a:tcPr/>
                </a:tc>
                <a:tc>
                  <a:txBody>
                    <a:bodyPr/>
                    <a:lstStyle/>
                    <a:p>
                      <a:r>
                        <a:t>Type</a:t>
                      </a:r>
                    </a:p>
                  </a:txBody>
                  <a:tcPr/>
                </a:tc>
                <a:tc>
                  <a:txBody>
                    <a:bodyPr/>
                    <a:lstStyle/>
                    <a:p>
                      <a:r>
                        <a:t>Impact</a:t>
                      </a:r>
                    </a:p>
                  </a:txBody>
                  <a:tcPr/>
                </a:tc>
              </a:tr>
              <a:tr h="12469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12469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12469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Composant logiciel</a:t>
                      </a:r>
                    </a:p>
                  </a:txBody>
                  <a:tcPr/>
                </a:tc>
                <a:tc>
                  <a:txBody>
                    <a:bodyPr/>
                    <a:lstStyle/>
                    <a:p>
                      <a:r>
                        <a:t>Type</a:t>
                      </a:r>
                    </a:p>
                  </a:txBody>
                  <a:tcPr/>
                </a:tc>
                <a:tc>
                  <a:txBody>
                    <a:bodyPr/>
                    <a:lstStyle/>
                    <a:p>
                      <a:r>
                        <a:t>Impact</a:t>
                      </a:r>
                    </a:p>
                  </a:txBody>
                  <a:tcPr/>
                </a:tc>
              </a:tr>
              <a:tr h="124690">
                <a:tc>
                  <a:txBody>
                    <a:bodyPr/>
                    <a:lstStyle/>
                    <a:p>
                      <a:r>
                        <a:t>CLOG321 - BOOMI (BOOMI)</a:t>
                      </a:r>
                    </a:p>
                  </a:txBody>
                  <a:tcPr/>
                </a:tc>
                <a:tc>
                  <a:txBody>
                    <a:bodyPr/>
                    <a:lstStyle/>
                    <a:p>
                      <a:r>
                        <a:t>Modification</a:t>
                      </a:r>
                    </a:p>
                  </a:txBody>
                  <a:tcPr/>
                </a:tc>
                <a:tc>
                  <a:txBody>
                    <a:bodyPr/>
                    <a:lstStyle/>
                    <a:p>
                      <a:r>
                        <a:t>impact composant logiciel</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Flux logique</a:t>
                      </a:r>
                    </a:p>
                  </a:txBody>
                  <a:tcPr/>
                </a:tc>
                <a:tc>
                  <a:txBody>
                    <a:bodyPr/>
                    <a:lstStyle/>
                    <a:p>
                      <a:r>
                        <a:t>Type</a:t>
                      </a:r>
                    </a:p>
                  </a:txBody>
                  <a:tcPr/>
                </a:tc>
                <a:tc>
                  <a:txBody>
                    <a:bodyPr/>
                    <a:lstStyle/>
                    <a:p>
                      <a:r>
                        <a:t>Impact</a:t>
                      </a:r>
                    </a:p>
                  </a:txBody>
                  <a:tcPr/>
                </a:tc>
              </a:tr>
              <a:tr h="12469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COURSEAUX David (External)</cp:lastModifiedBy>
  <cp:revision>13</cp:revision>
  <dcterms:created xsi:type="dcterms:W3CDTF">2022-08-10T08:40:14Z</dcterms:created>
  <dcterms:modified xsi:type="dcterms:W3CDTF">2024-08-27T07:09:19Z</dcterms:modified>
</cp:coreProperties>
</file>