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r>
                        <a:t>This is a key result</a:t>
                      </a:r>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PRO1 - TMS</a:t>
                      </a:r>
                    </a:p>
                  </a:txBody>
                  <a:tcPr/>
                </a:tc>
                <a:tc>
                  <a:txBody>
                    <a:bodyPr/>
                    <a:lstStyle/>
                    <a:p>
                      <a:r>
                        <a:t>Projet interne</a:t>
                      </a:r>
                    </a:p>
                  </a:txBody>
                  <a:tcPr/>
                </a:tc>
                <a:tc>
                  <a:txBody>
                    <a:bodyPr/>
                    <a:lstStyle/>
                    <a:p>
                      <a:r>
                        <a:t>Impact on itself ;-)</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231d0759-1f6b-4138-a024-e023b86118be.png"/>
          <p:cNvPicPr>
            <a:picLocks noChangeAspect="1"/>
          </p:cNvPicPr>
          <p:nvPr/>
        </p:nvPicPr>
        <p:blipFill>
          <a:blip r:embed="rId2"/>
          <a:stretch>
            <a:fillRect/>
          </a:stretch>
        </p:blipFill>
        <p:spPr>
          <a:xfrm>
            <a:off x="457200" y="1828800"/>
            <a:ext cx="11277600" cy="3552563"/>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2c671118-fd82-430e-a56c-015f474618bb.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Service</a:t>
                      </a:r>
                    </a:p>
                  </a:txBody>
                  <a:tcPr/>
                </a:tc>
                <a:tc>
                  <a:txBody>
                    <a:bodyPr/>
                    <a:lstStyle/>
                    <a:p>
                      <a:r>
                        <a:t>Type</a:t>
                      </a:r>
                    </a:p>
                  </a:txBody>
                  <a:tcPr/>
                </a:tc>
                <a:tc>
                  <a:txBody>
                    <a:bodyPr/>
                    <a:lstStyle/>
                    <a:p>
                      <a:r>
                        <a:t>Impact</a:t>
                      </a:r>
                    </a:p>
                  </a:txBody>
                  <a:tcPr/>
                </a:tc>
              </a:tr>
              <a:tr h="124690">
                <a:tc>
                  <a:txBody>
                    <a:bodyPr/>
                    <a:lstStyle/>
                    <a:p>
                      <a:r>
                        <a:t>SERV1 - Service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587d0571-88c1-421d-bdf0-06210f818f2a.png"/>
          <p:cNvPicPr>
            <a:picLocks noChangeAspect="1"/>
          </p:cNvPicPr>
          <p:nvPr/>
        </p:nvPicPr>
        <p:blipFill>
          <a:blip r:embed="rId2"/>
          <a:stretch>
            <a:fillRect/>
          </a:stretch>
        </p:blipFill>
        <p:spPr>
          <a:xfrm>
            <a:off x="457200" y="1828800"/>
            <a:ext cx="11277600" cy="2447711"/>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impact composant logiciel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