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daa8207c-3f6e-4db0-b532-88eeec187d46.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17f3f524-39be-4d57-85f5-b192962160b8.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2c4ac30b-c840-43b4-8edf-25779f74aa81.png"/>
          <p:cNvPicPr>
            <a:picLocks noChangeAspect="1"/>
          </p:cNvPicPr>
          <p:nvPr/>
        </p:nvPicPr>
        <p:blipFill>
          <a:blip r:embed="rId2"/>
          <a:stretch>
            <a:fillRect/>
          </a:stretch>
        </p:blipFill>
        <p:spPr>
          <a:xfrm>
            <a:off x="457200" y="1828800"/>
            <a:ext cx="11277600" cy="2058610"/>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