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47d1497e-5fd8-4c63-bea7-663b89de52f2.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6c551b4-a9f0-40db-b90e-75e9b1fada7c.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a0152cb8-8a53-4500-8e8c-a1f1747910a6.png"/>
          <p:cNvPicPr>
            <a:picLocks noChangeAspect="1"/>
          </p:cNvPicPr>
          <p:nvPr/>
        </p:nvPicPr>
        <p:blipFill>
          <a:blip r:embed="rId2"/>
          <a:stretch>
            <a:fillRect/>
          </a:stretch>
        </p:blipFill>
        <p:spPr>
          <a:xfrm>
            <a:off x="457200" y="1828800"/>
            <a:ext cx="11277600" cy="1700590"/>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