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c945e830-ab28-4a0a-a4ea-ad2966ee6c1f.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8ab67ebf-4c05-45b5-b1d0-75da074b655b.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8ab67ebf-4c05-45b5-b1d0-75da074b655b.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