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10e42e40-2e8f-4d9a-9eaa-b1decf0d06a5.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9cacb13-bbe0-459f-b1b3-eb6200836629.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39cacb13-bbe0-459f-b1b3-eb6200836629.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