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ea466aa6-923d-4a3b-aceb-c2eec51c5479.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b197fbae-7942-4d27-84a4-f82874d04f22.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