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02d57ecf-6d9c-424f-8b96-8d391b5a59c0.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81a1af90-5e83-4ed8-9a8f-72b3366d5698.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81a1af90-5e83-4ed8-9a8f-72b3366d5698.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