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4600dc34-bd8a-4592-b188-99d84d75fb3d.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a5793bfe-a5ef-4a3a-be6a-e391024d1da5.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a5793bfe-a5ef-4a3a-be6a-e391024d1da5.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