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11679eee-1f83-440d-a9a0-f14975243dd5.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d295ff46-58d1-4f63-a53a-1fcdb7092686.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d295ff46-58d1-4f63-a53a-1fcdb7092686.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