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744111d8-474d-4674-983a-44221ca2726c.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2d4da84c-f429-4a1c-9c3e-8ffda932772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2d4da84c-f429-4a1c-9c3e-8ffda932772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