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837de636-dada-4a13-b87e-81f428b423c9.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c80b0cdf-b8e4-4b11-9946-7b605a79e88a.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c80b0cdf-b8e4-4b11-9946-7b605a79e88a.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