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e226f68e-94d3-4a1a-a52b-4d0407679c25.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31e731d2-846d-4044-9c01-25755570fcb8.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31e731d2-846d-4044-9c01-25755570fcb8.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