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ppt/notesMasters/notesMaster1.xml" ContentType="application/vnd.openxmlformats-officedocument.presentationml.notesMaster+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package/2006/relationships/metadata/thumbnail" Target="docProps/thumbnail.jpeg"/><Relationship Id="rId3" Type="http://schemas.openxmlformats.org/package/2006/relationships/metadata/core-properties" Target="docProps/core.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3"/>
  </p:notesMasterIdLst>
  <p:sldIdLst>
    <p:sldId id="257" r:id="rId8"/>
    <p:sldId id="258" r:id="rId9"/>
    <p:sldId id="259" r:id="rId10"/>
    <p:sldId id="260" r:id="rId11"/>
    <p:sldId id="261" r:id="rId12"/>
    <p:sldId id="262" r:id="rId13"/>
    <p:sldId id="263" r:id="rId14"/>
    <p:sldId id="264" r:id="rId15"/>
    <p:sldId id="265" r:id="rId16"/>
    <p:sldId id="266" r:id="rId17"/>
    <p:sldId id="267" r:id="rId18"/>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80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MasterView">
  <p:normalViewPr>
    <p:restoredLeft sz="38019"/>
    <p:restoredTop sz="94632"/>
  </p:normalViewPr>
  <p:slideViewPr>
    <p:cSldViewPr snapToGrid="0" snapToObjects="1">
      <p:cViewPr varScale="1">
        <p:scale>
          <a:sx n="74" d="100"/>
          <a:sy n="74" d="100"/>
        </p:scale>
        <p:origin x="72" y="55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notesMaster" Target="notesMasters/notesMaster1.xml"/><Relationship Id="rId4" Type="http://schemas.openxmlformats.org/officeDocument/2006/relationships/presProps" Target="presProps.xml"/><Relationship Id="rId5" Type="http://schemas.openxmlformats.org/officeDocument/2006/relationships/viewProps" Target="viewProps.xml"/><Relationship Id="rId6" Type="http://schemas.openxmlformats.org/officeDocument/2006/relationships/theme" Target="theme/theme1.xml"/><Relationship Id="rId7" Type="http://schemas.openxmlformats.org/officeDocument/2006/relationships/tableStyles" Target="tableStyles.xml"/><Relationship Id="rId8" Type="http://schemas.openxmlformats.org/officeDocument/2006/relationships/slide" Target="slides/slide2.xml"/><Relationship Id="rId9" Type="http://schemas.openxmlformats.org/officeDocument/2006/relationships/slide" Target="slides/slide3.xml"/><Relationship Id="rId10" Type="http://schemas.openxmlformats.org/officeDocument/2006/relationships/slide" Target="slides/slide4.xml"/><Relationship Id="rId11" Type="http://schemas.openxmlformats.org/officeDocument/2006/relationships/slide" Target="slides/slide5.xml"/><Relationship Id="rId12" Type="http://schemas.openxmlformats.org/officeDocument/2006/relationships/slide" Target="slides/slide6.xml"/><Relationship Id="rId13" Type="http://schemas.openxmlformats.org/officeDocument/2006/relationships/slide" Target="slides/slide7.xml"/><Relationship Id="rId14" Type="http://schemas.openxmlformats.org/officeDocument/2006/relationships/slide" Target="slides/slide8.xml"/><Relationship Id="rId15" Type="http://schemas.openxmlformats.org/officeDocument/2006/relationships/slide" Target="slides/slide9.xml"/><Relationship Id="rId16" Type="http://schemas.openxmlformats.org/officeDocument/2006/relationships/slide" Target="slides/slide10.xml"/><Relationship Id="rId17" Type="http://schemas.openxmlformats.org/officeDocument/2006/relationships/slide" Target="slides/slide11.xml"/><Relationship Id="rId18" Type="http://schemas.openxmlformats.org/officeDocument/2006/relationships/slide" Target="slides/slide1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35F50F7-DDC0-7045-AA38-D9E47D0885F9}" type="datetimeFigureOut">
              <a:rPr lang="fr-FR" smtClean="0"/>
              <a:t>27/08/2024</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not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D248B2C-ABDD-864A-BBD9-559E5DBDFE0B}" type="slidenum">
              <a:rPr lang="fr-FR" smtClean="0"/>
              <a:t>‹N°›</a:t>
            </a:fld>
            <a:endParaRPr lang="fr-FR"/>
          </a:p>
        </p:txBody>
      </p:sp>
    </p:spTree>
    <p:extLst>
      <p:ext uri="{BB962C8B-B14F-4D97-AF65-F5344CB8AC3E}">
        <p14:creationId xmlns:p14="http://schemas.microsoft.com/office/powerpoint/2010/main" val="196028150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34A2933-B3BB-FD9C-A38F-E69BF84D33C6}"/>
              </a:ext>
            </a:extLst>
          </p:cNvPr>
          <p:cNvSpPr>
            <a:spLocks noGrp="1"/>
          </p:cNvSpPr>
          <p:nvPr>
            <p:ph type="ctrTitle"/>
          </p:nvPr>
        </p:nvSpPr>
        <p:spPr>
          <a:xfrm>
            <a:off x="1524000" y="1122363"/>
            <a:ext cx="9144000" cy="2387600"/>
          </a:xfrm>
        </p:spPr>
        <p:txBody>
          <a:bodyPr anchor="b"/>
          <a:lstStyle>
            <a:lvl1pPr algn="ctr">
              <a:defRPr sz="6000"/>
            </a:lvl1pPr>
          </a:lstStyle>
          <a:p>
            <a:r>
              <a:rPr lang="fr-FR" dirty="0"/>
              <a:t>Modifiez le style du titre</a:t>
            </a:r>
          </a:p>
        </p:txBody>
      </p:sp>
      <p:sp>
        <p:nvSpPr>
          <p:cNvPr id="3" name="Sous-titre 2">
            <a:extLst>
              <a:ext uri="{FF2B5EF4-FFF2-40B4-BE49-F238E27FC236}">
                <a16:creationId xmlns:a16="http://schemas.microsoft.com/office/drawing/2014/main" id="{8F423593-A058-4F68-0494-6F66D43CABF8}"/>
              </a:ext>
            </a:extLst>
          </p:cNvPr>
          <p:cNvSpPr>
            <a:spLocks noGrp="1"/>
          </p:cNvSpPr>
          <p:nvPr>
            <p:ph type="subTitle" idx="1"/>
          </p:nvPr>
        </p:nvSpPr>
        <p:spPr>
          <a:xfrm>
            <a:off x="1524000" y="3602038"/>
            <a:ext cx="9144000" cy="1655762"/>
          </a:xfrm>
        </p:spPr>
        <p:txBody>
          <a:bodyPr/>
          <a:lstStyle>
            <a:lvl1pPr marL="0" indent="0" algn="ctr">
              <a:buNone/>
              <a:defRPr sz="2400" b="1">
                <a:solidFill>
                  <a:schemeClr val="accent1">
                    <a:lumMod val="40000"/>
                    <a:lumOff val="6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dirty="0"/>
              <a:t>Modifiez le style des sous-titres du masque</a:t>
            </a:r>
          </a:p>
        </p:txBody>
      </p:sp>
      <p:sp>
        <p:nvSpPr>
          <p:cNvPr id="4" name="Espace réservé de la date 3">
            <a:extLst>
              <a:ext uri="{FF2B5EF4-FFF2-40B4-BE49-F238E27FC236}">
                <a16:creationId xmlns:a16="http://schemas.microsoft.com/office/drawing/2014/main" id="{019B0018-30B4-CF06-46C8-C54369181600}"/>
              </a:ext>
            </a:extLst>
          </p:cNvPr>
          <p:cNvSpPr>
            <a:spLocks noGrp="1"/>
          </p:cNvSpPr>
          <p:nvPr>
            <p:ph type="dt" sz="half" idx="10"/>
          </p:nvPr>
        </p:nvSpPr>
        <p:spPr/>
        <p:txBody>
          <a:bodyPr/>
          <a:lstStyle/>
          <a:p>
            <a:fld id="{619B0B4B-6E59-4500-9D68-1A24FB6EFA61}" type="datetime1">
              <a:rPr lang="fr-FR" smtClean="0"/>
              <a:t>27/08/2024</a:t>
            </a:fld>
            <a:endParaRPr lang="fr-FR" dirty="0"/>
          </a:p>
        </p:txBody>
      </p:sp>
      <p:sp>
        <p:nvSpPr>
          <p:cNvPr id="5" name="Espace réservé du pied de page 4">
            <a:extLst>
              <a:ext uri="{FF2B5EF4-FFF2-40B4-BE49-F238E27FC236}">
                <a16:creationId xmlns:a16="http://schemas.microsoft.com/office/drawing/2014/main" id="{5129D90C-FC36-CB09-1E6F-A905C9A41A53}"/>
              </a:ext>
            </a:extLst>
          </p:cNvPr>
          <p:cNvSpPr>
            <a:spLocks noGrp="1"/>
          </p:cNvSpPr>
          <p:nvPr>
            <p:ph type="ftr" sz="quarter" idx="11"/>
          </p:nvPr>
        </p:nvSpPr>
        <p:spPr/>
        <p:txBody>
          <a:bodyPr/>
          <a:lstStyle/>
          <a:p>
            <a:r>
              <a:rPr lang="fr-FR"/>
              <a:t>L'assistant de votre architecte accompagné !</a:t>
            </a:r>
            <a:endParaRPr lang="fr-FR" dirty="0"/>
          </a:p>
        </p:txBody>
      </p:sp>
      <p:sp>
        <p:nvSpPr>
          <p:cNvPr id="6" name="Espace réservé du numéro de diapositive 5">
            <a:extLst>
              <a:ext uri="{FF2B5EF4-FFF2-40B4-BE49-F238E27FC236}">
                <a16:creationId xmlns:a16="http://schemas.microsoft.com/office/drawing/2014/main" id="{0B16376C-6BAA-A87D-7290-54CE90A0D440}"/>
              </a:ext>
            </a:extLst>
          </p:cNvPr>
          <p:cNvSpPr>
            <a:spLocks noGrp="1"/>
          </p:cNvSpPr>
          <p:nvPr>
            <p:ph type="sldNum" sz="quarter" idx="12"/>
          </p:nvPr>
        </p:nvSpPr>
        <p:spPr/>
        <p:txBody>
          <a:bodyPr/>
          <a:lstStyle/>
          <a:p>
            <a:fld id="{D74E11A1-ABAE-B64E-8769-1FD2A23D5E87}" type="slidenum">
              <a:rPr lang="fr-FR" smtClean="0"/>
              <a:t>‹N°›</a:t>
            </a:fld>
            <a:endParaRPr lang="fr-FR" dirty="0"/>
          </a:p>
        </p:txBody>
      </p:sp>
    </p:spTree>
    <p:extLst>
      <p:ext uri="{BB962C8B-B14F-4D97-AF65-F5344CB8AC3E}">
        <p14:creationId xmlns:p14="http://schemas.microsoft.com/office/powerpoint/2010/main" val="485228475"/>
      </p:ext>
    </p:extLst>
  </p:cSld>
  <p:clrMapOvr>
    <a:masterClrMapping/>
  </p:clrMapOvr>
</p:sldLayout>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34A2933-B3BB-FD9C-A38F-E69BF84D33C6}"/>
              </a:ext>
            </a:extLst>
          </p:cNvPr>
          <p:cNvSpPr>
            <a:spLocks noGrp="1"/>
          </p:cNvSpPr>
          <p:nvPr>
            <p:ph type="ctrTitle"/>
          </p:nvPr>
        </p:nvSpPr>
        <p:spPr>
          <a:xfrm>
            <a:off x="1524000" y="1122363"/>
            <a:ext cx="9144000" cy="2387600"/>
          </a:xfrm>
        </p:spPr>
        <p:txBody>
          <a:bodyPr anchor="b"/>
          <a:lstStyle>
            <a:lvl1pPr algn="ctr">
              <a:defRPr sz="6000"/>
            </a:lvl1pPr>
          </a:lstStyle>
          <a:p>
            <a:r>
              <a:rPr lang="fr-FR" dirty="0"/>
              <a:t>Modifiez le style du titre</a:t>
            </a:r>
          </a:p>
        </p:txBody>
      </p:sp>
      <p:sp>
        <p:nvSpPr>
          <p:cNvPr id="3" name="Sous-titre 2">
            <a:extLst>
              <a:ext uri="{FF2B5EF4-FFF2-40B4-BE49-F238E27FC236}">
                <a16:creationId xmlns:a16="http://schemas.microsoft.com/office/drawing/2014/main" id="{8F423593-A058-4F68-0494-6F66D43CABF8}"/>
              </a:ext>
            </a:extLst>
          </p:cNvPr>
          <p:cNvSpPr>
            <a:spLocks noGrp="1"/>
          </p:cNvSpPr>
          <p:nvPr>
            <p:ph type="subTitle" idx="1"/>
          </p:nvPr>
        </p:nvSpPr>
        <p:spPr>
          <a:xfrm>
            <a:off x="1524000" y="3602038"/>
            <a:ext cx="9144000" cy="1655762"/>
          </a:xfrm>
        </p:spPr>
        <p:txBody>
          <a:bodyPr/>
          <a:lstStyle>
            <a:lvl1pPr marL="0" indent="0" algn="ctr">
              <a:buNone/>
              <a:defRPr sz="2400" b="1">
                <a:solidFill>
                  <a:schemeClr val="accent1">
                    <a:lumMod val="40000"/>
                    <a:lumOff val="6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dirty="0"/>
              <a:t>Modifiez le style des sous-titres du masque</a:t>
            </a:r>
          </a:p>
        </p:txBody>
      </p:sp>
      <p:sp>
        <p:nvSpPr>
          <p:cNvPr id="4" name="Espace réservé de la date 3">
            <a:extLst>
              <a:ext uri="{FF2B5EF4-FFF2-40B4-BE49-F238E27FC236}">
                <a16:creationId xmlns:a16="http://schemas.microsoft.com/office/drawing/2014/main" id="{019B0018-30B4-CF06-46C8-C54369181600}"/>
              </a:ext>
            </a:extLst>
          </p:cNvPr>
          <p:cNvSpPr>
            <a:spLocks noGrp="1"/>
          </p:cNvSpPr>
          <p:nvPr>
            <p:ph type="dt" sz="half" idx="10"/>
          </p:nvPr>
        </p:nvSpPr>
        <p:spPr/>
        <p:txBody>
          <a:bodyPr/>
          <a:lstStyle/>
          <a:p>
            <a:fld id="{619B0B4B-6E59-4500-9D68-1A24FB6EFA61}" type="datetime1">
              <a:rPr lang="fr-FR" smtClean="0"/>
              <a:t>27/08/2024</a:t>
            </a:fld>
            <a:endParaRPr lang="fr-FR" dirty="0"/>
          </a:p>
        </p:txBody>
      </p:sp>
      <p:sp>
        <p:nvSpPr>
          <p:cNvPr id="5" name="Espace réservé du pied de page 4">
            <a:extLst>
              <a:ext uri="{FF2B5EF4-FFF2-40B4-BE49-F238E27FC236}">
                <a16:creationId xmlns:a16="http://schemas.microsoft.com/office/drawing/2014/main" id="{5129D90C-FC36-CB09-1E6F-A905C9A41A53}"/>
              </a:ext>
            </a:extLst>
          </p:cNvPr>
          <p:cNvSpPr>
            <a:spLocks noGrp="1"/>
          </p:cNvSpPr>
          <p:nvPr>
            <p:ph type="ftr" sz="quarter" idx="11"/>
          </p:nvPr>
        </p:nvSpPr>
        <p:spPr/>
        <p:txBody>
          <a:bodyPr/>
          <a:lstStyle/>
          <a:p>
            <a:r>
              <a:rPr lang="fr-FR"/>
              <a:t>L'assistant de votre architecte accompagné !</a:t>
            </a:r>
            <a:endParaRPr lang="fr-FR" dirty="0"/>
          </a:p>
        </p:txBody>
      </p:sp>
      <p:sp>
        <p:nvSpPr>
          <p:cNvPr id="6" name="Espace réservé du numéro de diapositive 5">
            <a:extLst>
              <a:ext uri="{FF2B5EF4-FFF2-40B4-BE49-F238E27FC236}">
                <a16:creationId xmlns:a16="http://schemas.microsoft.com/office/drawing/2014/main" id="{0B16376C-6BAA-A87D-7290-54CE90A0D440}"/>
              </a:ext>
            </a:extLst>
          </p:cNvPr>
          <p:cNvSpPr>
            <a:spLocks noGrp="1"/>
          </p:cNvSpPr>
          <p:nvPr>
            <p:ph type="sldNum" sz="quarter" idx="12"/>
          </p:nvPr>
        </p:nvSpPr>
        <p:spPr/>
        <p:txBody>
          <a:bodyPr/>
          <a:lstStyle/>
          <a:p>
            <a:fld id="{D74E11A1-ABAE-B64E-8769-1FD2A23D5E87}" type="slidenum">
              <a:rPr lang="fr-FR" smtClean="0"/>
              <a:t>‹N°›</a:t>
            </a:fld>
            <a:endParaRPr lang="fr-FR" dirty="0"/>
          </a:p>
        </p:txBody>
      </p:sp>
    </p:spTree>
    <p:extLst>
      <p:ext uri="{BB962C8B-B14F-4D97-AF65-F5344CB8AC3E}">
        <p14:creationId xmlns:p14="http://schemas.microsoft.com/office/powerpoint/2010/main" val="48522847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63DC5E2-725F-F3A8-7CFF-B845FC576725}"/>
              </a:ext>
            </a:extLst>
          </p:cNvPr>
          <p:cNvSpPr>
            <a:spLocks noGrp="1"/>
          </p:cNvSpPr>
          <p:nvPr>
            <p:ph type="title"/>
          </p:nvPr>
        </p:nvSpPr>
        <p:spPr/>
        <p:txBody>
          <a:bodyPr/>
          <a:lstStyle/>
          <a:p>
            <a:r>
              <a:rPr lang="fr-FR" dirty="0"/>
              <a:t>Modifiez le style du titre</a:t>
            </a:r>
          </a:p>
        </p:txBody>
      </p:sp>
      <p:sp>
        <p:nvSpPr>
          <p:cNvPr id="3" name="Espace réservé du contenu 2">
            <a:extLst>
              <a:ext uri="{FF2B5EF4-FFF2-40B4-BE49-F238E27FC236}">
                <a16:creationId xmlns:a16="http://schemas.microsoft.com/office/drawing/2014/main" id="{3B3CF59B-73F1-5FA8-3D4D-5CA903C6EACB}"/>
              </a:ext>
            </a:extLst>
          </p:cNvPr>
          <p:cNvSpPr>
            <a:spLocks noGrp="1"/>
          </p:cNvSpPr>
          <p:nvPr>
            <p:ph idx="1"/>
          </p:nvPr>
        </p:nvSpPr>
        <p:spPr/>
        <p:txBody>
          <a:bodyPr/>
          <a:lstStyle>
            <a:lvl1pPr>
              <a:defRPr b="1">
                <a:solidFill>
                  <a:schemeClr val="accent1">
                    <a:lumMod val="40000"/>
                    <a:lumOff val="60000"/>
                  </a:schemeClr>
                </a:solidFill>
              </a:defRPr>
            </a:lvl1p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4" name="Espace réservé de la date 3">
            <a:extLst>
              <a:ext uri="{FF2B5EF4-FFF2-40B4-BE49-F238E27FC236}">
                <a16:creationId xmlns:a16="http://schemas.microsoft.com/office/drawing/2014/main" id="{9791D448-F096-208E-6D2F-3D40EF831CFA}"/>
              </a:ext>
            </a:extLst>
          </p:cNvPr>
          <p:cNvSpPr>
            <a:spLocks noGrp="1"/>
          </p:cNvSpPr>
          <p:nvPr>
            <p:ph type="dt" sz="half" idx="10"/>
          </p:nvPr>
        </p:nvSpPr>
        <p:spPr/>
        <p:txBody>
          <a:bodyPr/>
          <a:lstStyle/>
          <a:p>
            <a:fld id="{C6399254-EDD1-469C-B448-05F732D97C8E}" type="datetime1">
              <a:rPr lang="fr-FR" smtClean="0"/>
              <a:t>27/08/2024</a:t>
            </a:fld>
            <a:endParaRPr lang="fr-FR"/>
          </a:p>
        </p:txBody>
      </p:sp>
      <p:sp>
        <p:nvSpPr>
          <p:cNvPr id="5" name="Espace réservé du pied de page 4">
            <a:extLst>
              <a:ext uri="{FF2B5EF4-FFF2-40B4-BE49-F238E27FC236}">
                <a16:creationId xmlns:a16="http://schemas.microsoft.com/office/drawing/2014/main" id="{039B82A8-06C8-18B1-C2F2-3BAC8DB10183}"/>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9C832301-E836-4E57-FDB2-22AD897F02A4}"/>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10947555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63DC5E2-725F-F3A8-7CFF-B845FC576725}"/>
              </a:ext>
            </a:extLst>
          </p:cNvPr>
          <p:cNvSpPr>
            <a:spLocks noGrp="1"/>
          </p:cNvSpPr>
          <p:nvPr>
            <p:ph type="title"/>
          </p:nvPr>
        </p:nvSpPr>
        <p:spPr/>
        <p:txBody>
          <a:bodyPr/>
          <a:lstStyle/>
          <a:p>
            <a:r>
              <a:rPr lang="fr-FR" dirty="0"/>
              <a:t>Modifiez le style du titre</a:t>
            </a:r>
          </a:p>
        </p:txBody>
      </p:sp>
      <p:sp>
        <p:nvSpPr>
          <p:cNvPr id="3" name="Espace réservé du contenu 2">
            <a:extLst>
              <a:ext uri="{FF2B5EF4-FFF2-40B4-BE49-F238E27FC236}">
                <a16:creationId xmlns:a16="http://schemas.microsoft.com/office/drawing/2014/main" id="{3B3CF59B-73F1-5FA8-3D4D-5CA903C6EACB}"/>
              </a:ext>
            </a:extLst>
          </p:cNvPr>
          <p:cNvSpPr>
            <a:spLocks noGrp="1"/>
          </p:cNvSpPr>
          <p:nvPr>
            <p:ph idx="1"/>
          </p:nvPr>
        </p:nvSpPr>
        <p:spPr/>
        <p:txBody>
          <a:bodyPr/>
          <a:lstStyle>
            <a:lvl1pPr>
              <a:defRPr b="1">
                <a:solidFill>
                  <a:schemeClr val="accent1">
                    <a:lumMod val="40000"/>
                    <a:lumOff val="60000"/>
                  </a:schemeClr>
                </a:solidFill>
              </a:defRPr>
            </a:lvl1p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4" name="Espace réservé de la date 3">
            <a:extLst>
              <a:ext uri="{FF2B5EF4-FFF2-40B4-BE49-F238E27FC236}">
                <a16:creationId xmlns:a16="http://schemas.microsoft.com/office/drawing/2014/main" id="{9791D448-F096-208E-6D2F-3D40EF831CFA}"/>
              </a:ext>
            </a:extLst>
          </p:cNvPr>
          <p:cNvSpPr>
            <a:spLocks noGrp="1"/>
          </p:cNvSpPr>
          <p:nvPr>
            <p:ph type="dt" sz="half" idx="10"/>
          </p:nvPr>
        </p:nvSpPr>
        <p:spPr/>
        <p:txBody>
          <a:bodyPr/>
          <a:lstStyle/>
          <a:p>
            <a:fld id="{C6399254-EDD1-469C-B448-05F732D97C8E}" type="datetime1">
              <a:rPr lang="fr-FR" smtClean="0"/>
              <a:t>27/08/2024</a:t>
            </a:fld>
            <a:endParaRPr lang="fr-FR"/>
          </a:p>
        </p:txBody>
      </p:sp>
      <p:sp>
        <p:nvSpPr>
          <p:cNvPr id="5" name="Espace réservé du pied de page 4">
            <a:extLst>
              <a:ext uri="{FF2B5EF4-FFF2-40B4-BE49-F238E27FC236}">
                <a16:creationId xmlns:a16="http://schemas.microsoft.com/office/drawing/2014/main" id="{039B82A8-06C8-18B1-C2F2-3BAC8DB10183}"/>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9C832301-E836-4E57-FDB2-22AD897F02A4}"/>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1094755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5DCA2D3-9539-8E4A-6548-05A361951A7C}"/>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3D73DAD8-2C47-4357-7584-6066632B16D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28D5219C-95EF-C873-878E-ECECF1A569E7}"/>
              </a:ext>
            </a:extLst>
          </p:cNvPr>
          <p:cNvSpPr>
            <a:spLocks noGrp="1"/>
          </p:cNvSpPr>
          <p:nvPr>
            <p:ph type="dt" sz="half" idx="10"/>
          </p:nvPr>
        </p:nvSpPr>
        <p:spPr/>
        <p:txBody>
          <a:bodyPr/>
          <a:lstStyle/>
          <a:p>
            <a:fld id="{9113360E-ECE0-4634-9EEA-816B36CBB363}" type="datetime1">
              <a:rPr lang="fr-FR" smtClean="0"/>
              <a:t>27/08/2024</a:t>
            </a:fld>
            <a:endParaRPr lang="fr-FR"/>
          </a:p>
        </p:txBody>
      </p:sp>
      <p:sp>
        <p:nvSpPr>
          <p:cNvPr id="5" name="Espace réservé du pied de page 4">
            <a:extLst>
              <a:ext uri="{FF2B5EF4-FFF2-40B4-BE49-F238E27FC236}">
                <a16:creationId xmlns:a16="http://schemas.microsoft.com/office/drawing/2014/main" id="{B82EC90E-BE05-E165-F3F6-F0A005EA5967}"/>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A63CE589-A653-0942-669F-A0597C9D1D92}"/>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157383650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5DCA2D3-9539-8E4A-6548-05A361951A7C}"/>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3D73DAD8-2C47-4357-7584-6066632B16D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28D5219C-95EF-C873-878E-ECECF1A569E7}"/>
              </a:ext>
            </a:extLst>
          </p:cNvPr>
          <p:cNvSpPr>
            <a:spLocks noGrp="1"/>
          </p:cNvSpPr>
          <p:nvPr>
            <p:ph type="dt" sz="half" idx="10"/>
          </p:nvPr>
        </p:nvSpPr>
        <p:spPr/>
        <p:txBody>
          <a:bodyPr/>
          <a:lstStyle/>
          <a:p>
            <a:fld id="{9113360E-ECE0-4634-9EEA-816B36CBB363}" type="datetime1">
              <a:rPr lang="fr-FR" smtClean="0"/>
              <a:t>27/08/2024</a:t>
            </a:fld>
            <a:endParaRPr lang="fr-FR"/>
          </a:p>
        </p:txBody>
      </p:sp>
      <p:sp>
        <p:nvSpPr>
          <p:cNvPr id="5" name="Espace réservé du pied de page 4">
            <a:extLst>
              <a:ext uri="{FF2B5EF4-FFF2-40B4-BE49-F238E27FC236}">
                <a16:creationId xmlns:a16="http://schemas.microsoft.com/office/drawing/2014/main" id="{B82EC90E-BE05-E165-F3F6-F0A005EA5967}"/>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A63CE589-A653-0942-669F-A0597C9D1D92}"/>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15738365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EF541C1-B824-B51B-9144-C174B153142A}"/>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F2F08BDD-171F-7A4B-4035-D942F3FBB017}"/>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F6553312-6037-CBC5-2892-FF44D1903FA8}"/>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A521ED35-0B40-15FE-E90F-5FCF41F0E114}"/>
              </a:ext>
            </a:extLst>
          </p:cNvPr>
          <p:cNvSpPr>
            <a:spLocks noGrp="1"/>
          </p:cNvSpPr>
          <p:nvPr>
            <p:ph type="dt" sz="half" idx="10"/>
          </p:nvPr>
        </p:nvSpPr>
        <p:spPr/>
        <p:txBody>
          <a:bodyPr/>
          <a:lstStyle/>
          <a:p>
            <a:fld id="{02FAB217-DA11-45C3-AC5E-4B2965C20575}" type="datetime1">
              <a:rPr lang="fr-FR" smtClean="0"/>
              <a:t>27/08/2024</a:t>
            </a:fld>
            <a:endParaRPr lang="fr-FR"/>
          </a:p>
        </p:txBody>
      </p:sp>
      <p:sp>
        <p:nvSpPr>
          <p:cNvPr id="6" name="Espace réservé du pied de page 5">
            <a:extLst>
              <a:ext uri="{FF2B5EF4-FFF2-40B4-BE49-F238E27FC236}">
                <a16:creationId xmlns:a16="http://schemas.microsoft.com/office/drawing/2014/main" id="{5D29B478-F956-6A2E-A3B6-FD75D858D82D}"/>
              </a:ext>
            </a:extLst>
          </p:cNvPr>
          <p:cNvSpPr>
            <a:spLocks noGrp="1"/>
          </p:cNvSpPr>
          <p:nvPr>
            <p:ph type="ftr" sz="quarter" idx="11"/>
          </p:nvPr>
        </p:nvSpPr>
        <p:spPr/>
        <p:txBody>
          <a:bodyPr/>
          <a:lstStyle/>
          <a:p>
            <a:r>
              <a:rPr lang="fr-FR"/>
              <a:t>L'assistant de votre architecte accompagné !</a:t>
            </a:r>
          </a:p>
        </p:txBody>
      </p:sp>
      <p:sp>
        <p:nvSpPr>
          <p:cNvPr id="7" name="Espace réservé du numéro de diapositive 6">
            <a:extLst>
              <a:ext uri="{FF2B5EF4-FFF2-40B4-BE49-F238E27FC236}">
                <a16:creationId xmlns:a16="http://schemas.microsoft.com/office/drawing/2014/main" id="{8E5958EE-08A0-BBE3-C7F6-9C118AC32C71}"/>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51986111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EF541C1-B824-B51B-9144-C174B153142A}"/>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F2F08BDD-171F-7A4B-4035-D942F3FBB017}"/>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F6553312-6037-CBC5-2892-FF44D1903FA8}"/>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A521ED35-0B40-15FE-E90F-5FCF41F0E114}"/>
              </a:ext>
            </a:extLst>
          </p:cNvPr>
          <p:cNvSpPr>
            <a:spLocks noGrp="1"/>
          </p:cNvSpPr>
          <p:nvPr>
            <p:ph type="dt" sz="half" idx="10"/>
          </p:nvPr>
        </p:nvSpPr>
        <p:spPr/>
        <p:txBody>
          <a:bodyPr/>
          <a:lstStyle/>
          <a:p>
            <a:fld id="{02FAB217-DA11-45C3-AC5E-4B2965C20575}" type="datetime1">
              <a:rPr lang="fr-FR" smtClean="0"/>
              <a:t>27/08/2024</a:t>
            </a:fld>
            <a:endParaRPr lang="fr-FR"/>
          </a:p>
        </p:txBody>
      </p:sp>
      <p:sp>
        <p:nvSpPr>
          <p:cNvPr id="6" name="Espace réservé du pied de page 5">
            <a:extLst>
              <a:ext uri="{FF2B5EF4-FFF2-40B4-BE49-F238E27FC236}">
                <a16:creationId xmlns:a16="http://schemas.microsoft.com/office/drawing/2014/main" id="{5D29B478-F956-6A2E-A3B6-FD75D858D82D}"/>
              </a:ext>
            </a:extLst>
          </p:cNvPr>
          <p:cNvSpPr>
            <a:spLocks noGrp="1"/>
          </p:cNvSpPr>
          <p:nvPr>
            <p:ph type="ftr" sz="quarter" idx="11"/>
          </p:nvPr>
        </p:nvSpPr>
        <p:spPr/>
        <p:txBody>
          <a:bodyPr/>
          <a:lstStyle/>
          <a:p>
            <a:r>
              <a:rPr lang="fr-FR"/>
              <a:t>L'assistant de votre architecte accompagné !</a:t>
            </a:r>
          </a:p>
        </p:txBody>
      </p:sp>
      <p:sp>
        <p:nvSpPr>
          <p:cNvPr id="7" name="Espace réservé du numéro de diapositive 6">
            <a:extLst>
              <a:ext uri="{FF2B5EF4-FFF2-40B4-BE49-F238E27FC236}">
                <a16:creationId xmlns:a16="http://schemas.microsoft.com/office/drawing/2014/main" id="{8E5958EE-08A0-BBE3-C7F6-9C118AC32C71}"/>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5198611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BE33EA0-3807-64B0-6339-6449F16FA4EE}"/>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8E5AAA7F-72EA-D893-1AD7-8ED45788BB7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40BD2815-0C42-116D-6A16-AF877B036125}"/>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F2ADBD25-5C65-D248-8FC6-87AA85D636F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AE3289D6-DA6D-EC9D-13CA-6D5B6FA09538}"/>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0E94088C-ADBD-BE01-B59E-2187F64D91D9}"/>
              </a:ext>
            </a:extLst>
          </p:cNvPr>
          <p:cNvSpPr>
            <a:spLocks noGrp="1"/>
          </p:cNvSpPr>
          <p:nvPr>
            <p:ph type="dt" sz="half" idx="10"/>
          </p:nvPr>
        </p:nvSpPr>
        <p:spPr/>
        <p:txBody>
          <a:bodyPr/>
          <a:lstStyle/>
          <a:p>
            <a:fld id="{06EBB4DE-8250-4250-A63E-D1E844E0DDEC}" type="datetime1">
              <a:rPr lang="fr-FR" smtClean="0"/>
              <a:t>27/08/2024</a:t>
            </a:fld>
            <a:endParaRPr lang="fr-FR"/>
          </a:p>
        </p:txBody>
      </p:sp>
      <p:sp>
        <p:nvSpPr>
          <p:cNvPr id="8" name="Espace réservé du pied de page 7">
            <a:extLst>
              <a:ext uri="{FF2B5EF4-FFF2-40B4-BE49-F238E27FC236}">
                <a16:creationId xmlns:a16="http://schemas.microsoft.com/office/drawing/2014/main" id="{23493736-8223-4D21-5A44-AB412F75E795}"/>
              </a:ext>
            </a:extLst>
          </p:cNvPr>
          <p:cNvSpPr>
            <a:spLocks noGrp="1"/>
          </p:cNvSpPr>
          <p:nvPr>
            <p:ph type="ftr" sz="quarter" idx="11"/>
          </p:nvPr>
        </p:nvSpPr>
        <p:spPr/>
        <p:txBody>
          <a:bodyPr/>
          <a:lstStyle/>
          <a:p>
            <a:r>
              <a:rPr lang="fr-FR"/>
              <a:t>L'assistant de votre architecte accompagné !</a:t>
            </a:r>
          </a:p>
        </p:txBody>
      </p:sp>
      <p:sp>
        <p:nvSpPr>
          <p:cNvPr id="9" name="Espace réservé du numéro de diapositive 8">
            <a:extLst>
              <a:ext uri="{FF2B5EF4-FFF2-40B4-BE49-F238E27FC236}">
                <a16:creationId xmlns:a16="http://schemas.microsoft.com/office/drawing/2014/main" id="{7AD21485-D57A-2E33-C2BB-FD0A693131F4}"/>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427574750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BE33EA0-3807-64B0-6339-6449F16FA4EE}"/>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8E5AAA7F-72EA-D893-1AD7-8ED45788BB7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40BD2815-0C42-116D-6A16-AF877B036125}"/>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F2ADBD25-5C65-D248-8FC6-87AA85D636F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AE3289D6-DA6D-EC9D-13CA-6D5B6FA09538}"/>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0E94088C-ADBD-BE01-B59E-2187F64D91D9}"/>
              </a:ext>
            </a:extLst>
          </p:cNvPr>
          <p:cNvSpPr>
            <a:spLocks noGrp="1"/>
          </p:cNvSpPr>
          <p:nvPr>
            <p:ph type="dt" sz="half" idx="10"/>
          </p:nvPr>
        </p:nvSpPr>
        <p:spPr/>
        <p:txBody>
          <a:bodyPr/>
          <a:lstStyle/>
          <a:p>
            <a:fld id="{06EBB4DE-8250-4250-A63E-D1E844E0DDEC}" type="datetime1">
              <a:rPr lang="fr-FR" smtClean="0"/>
              <a:t>27/08/2024</a:t>
            </a:fld>
            <a:endParaRPr lang="fr-FR"/>
          </a:p>
        </p:txBody>
      </p:sp>
      <p:sp>
        <p:nvSpPr>
          <p:cNvPr id="8" name="Espace réservé du pied de page 7">
            <a:extLst>
              <a:ext uri="{FF2B5EF4-FFF2-40B4-BE49-F238E27FC236}">
                <a16:creationId xmlns:a16="http://schemas.microsoft.com/office/drawing/2014/main" id="{23493736-8223-4D21-5A44-AB412F75E795}"/>
              </a:ext>
            </a:extLst>
          </p:cNvPr>
          <p:cNvSpPr>
            <a:spLocks noGrp="1"/>
          </p:cNvSpPr>
          <p:nvPr>
            <p:ph type="ftr" sz="quarter" idx="11"/>
          </p:nvPr>
        </p:nvSpPr>
        <p:spPr/>
        <p:txBody>
          <a:bodyPr/>
          <a:lstStyle/>
          <a:p>
            <a:r>
              <a:rPr lang="fr-FR"/>
              <a:t>L'assistant de votre architecte accompagné !</a:t>
            </a:r>
          </a:p>
        </p:txBody>
      </p:sp>
      <p:sp>
        <p:nvSpPr>
          <p:cNvPr id="9" name="Espace réservé du numéro de diapositive 8">
            <a:extLst>
              <a:ext uri="{FF2B5EF4-FFF2-40B4-BE49-F238E27FC236}">
                <a16:creationId xmlns:a16="http://schemas.microsoft.com/office/drawing/2014/main" id="{7AD21485-D57A-2E33-C2BB-FD0A693131F4}"/>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427574750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C40EE4C-E165-F67E-0D4C-4E21DBBD6164}"/>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7CB84A9F-CAF6-A1E5-4D2C-10DBF5CB206E}"/>
              </a:ext>
            </a:extLst>
          </p:cNvPr>
          <p:cNvSpPr>
            <a:spLocks noGrp="1"/>
          </p:cNvSpPr>
          <p:nvPr>
            <p:ph type="dt" sz="half" idx="10"/>
          </p:nvPr>
        </p:nvSpPr>
        <p:spPr/>
        <p:txBody>
          <a:bodyPr/>
          <a:lstStyle/>
          <a:p>
            <a:fld id="{302D402A-8411-4695-8C7A-0B4372306FC6}" type="datetime1">
              <a:rPr lang="fr-FR" smtClean="0"/>
              <a:t>27/08/2024</a:t>
            </a:fld>
            <a:endParaRPr lang="fr-FR"/>
          </a:p>
        </p:txBody>
      </p:sp>
      <p:sp>
        <p:nvSpPr>
          <p:cNvPr id="4" name="Espace réservé du pied de page 3">
            <a:extLst>
              <a:ext uri="{FF2B5EF4-FFF2-40B4-BE49-F238E27FC236}">
                <a16:creationId xmlns:a16="http://schemas.microsoft.com/office/drawing/2014/main" id="{8ABEEE22-263C-AA70-4D60-2FDC0A4B4BB5}"/>
              </a:ext>
            </a:extLst>
          </p:cNvPr>
          <p:cNvSpPr>
            <a:spLocks noGrp="1"/>
          </p:cNvSpPr>
          <p:nvPr>
            <p:ph type="ftr" sz="quarter" idx="11"/>
          </p:nvPr>
        </p:nvSpPr>
        <p:spPr/>
        <p:txBody>
          <a:bodyPr/>
          <a:lstStyle/>
          <a:p>
            <a:r>
              <a:rPr lang="fr-FR"/>
              <a:t>L'assistant de votre architecte accompagné !</a:t>
            </a:r>
          </a:p>
        </p:txBody>
      </p:sp>
      <p:sp>
        <p:nvSpPr>
          <p:cNvPr id="5" name="Espace réservé du numéro de diapositive 4">
            <a:extLst>
              <a:ext uri="{FF2B5EF4-FFF2-40B4-BE49-F238E27FC236}">
                <a16:creationId xmlns:a16="http://schemas.microsoft.com/office/drawing/2014/main" id="{231D2234-B515-5A5E-6155-A3E9CD54FF1B}"/>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7807122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C40EE4C-E165-F67E-0D4C-4E21DBBD6164}"/>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7CB84A9F-CAF6-A1E5-4D2C-10DBF5CB206E}"/>
              </a:ext>
            </a:extLst>
          </p:cNvPr>
          <p:cNvSpPr>
            <a:spLocks noGrp="1"/>
          </p:cNvSpPr>
          <p:nvPr>
            <p:ph type="dt" sz="half" idx="10"/>
          </p:nvPr>
        </p:nvSpPr>
        <p:spPr/>
        <p:txBody>
          <a:bodyPr/>
          <a:lstStyle/>
          <a:p>
            <a:fld id="{302D402A-8411-4695-8C7A-0B4372306FC6}" type="datetime1">
              <a:rPr lang="fr-FR" smtClean="0"/>
              <a:t>27/08/2024</a:t>
            </a:fld>
            <a:endParaRPr lang="fr-FR"/>
          </a:p>
        </p:txBody>
      </p:sp>
      <p:sp>
        <p:nvSpPr>
          <p:cNvPr id="4" name="Espace réservé du pied de page 3">
            <a:extLst>
              <a:ext uri="{FF2B5EF4-FFF2-40B4-BE49-F238E27FC236}">
                <a16:creationId xmlns:a16="http://schemas.microsoft.com/office/drawing/2014/main" id="{8ABEEE22-263C-AA70-4D60-2FDC0A4B4BB5}"/>
              </a:ext>
            </a:extLst>
          </p:cNvPr>
          <p:cNvSpPr>
            <a:spLocks noGrp="1"/>
          </p:cNvSpPr>
          <p:nvPr>
            <p:ph type="ftr" sz="quarter" idx="11"/>
          </p:nvPr>
        </p:nvSpPr>
        <p:spPr/>
        <p:txBody>
          <a:bodyPr/>
          <a:lstStyle/>
          <a:p>
            <a:r>
              <a:rPr lang="fr-FR"/>
              <a:t>L'assistant de votre architecte accompagné !</a:t>
            </a:r>
          </a:p>
        </p:txBody>
      </p:sp>
      <p:sp>
        <p:nvSpPr>
          <p:cNvPr id="5" name="Espace réservé du numéro de diapositive 4">
            <a:extLst>
              <a:ext uri="{FF2B5EF4-FFF2-40B4-BE49-F238E27FC236}">
                <a16:creationId xmlns:a16="http://schemas.microsoft.com/office/drawing/2014/main" id="{231D2234-B515-5A5E-6155-A3E9CD54FF1B}"/>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78071224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3A0A7FA5-D374-AD33-9D58-D063EE11DF47}"/>
              </a:ext>
            </a:extLst>
          </p:cNvPr>
          <p:cNvSpPr>
            <a:spLocks noGrp="1"/>
          </p:cNvSpPr>
          <p:nvPr>
            <p:ph type="dt" sz="half" idx="10"/>
          </p:nvPr>
        </p:nvSpPr>
        <p:spPr/>
        <p:txBody>
          <a:bodyPr/>
          <a:lstStyle/>
          <a:p>
            <a:fld id="{07EEAF82-AD76-4762-B81F-1E31DB1F08B1}" type="datetime1">
              <a:rPr lang="fr-FR" smtClean="0"/>
              <a:t>27/08/2024</a:t>
            </a:fld>
            <a:endParaRPr lang="fr-FR"/>
          </a:p>
        </p:txBody>
      </p:sp>
      <p:sp>
        <p:nvSpPr>
          <p:cNvPr id="3" name="Espace réservé du pied de page 2">
            <a:extLst>
              <a:ext uri="{FF2B5EF4-FFF2-40B4-BE49-F238E27FC236}">
                <a16:creationId xmlns:a16="http://schemas.microsoft.com/office/drawing/2014/main" id="{B716F0D3-3AB6-414C-2427-EAF6CB44BE8E}"/>
              </a:ext>
            </a:extLst>
          </p:cNvPr>
          <p:cNvSpPr>
            <a:spLocks noGrp="1"/>
          </p:cNvSpPr>
          <p:nvPr>
            <p:ph type="ftr" sz="quarter" idx="11"/>
          </p:nvPr>
        </p:nvSpPr>
        <p:spPr/>
        <p:txBody>
          <a:bodyPr/>
          <a:lstStyle/>
          <a:p>
            <a:r>
              <a:rPr lang="fr-FR"/>
              <a:t>L'assistant de votre architecte accompagné !</a:t>
            </a:r>
          </a:p>
        </p:txBody>
      </p:sp>
      <p:sp>
        <p:nvSpPr>
          <p:cNvPr id="4" name="Espace réservé du numéro de diapositive 3">
            <a:extLst>
              <a:ext uri="{FF2B5EF4-FFF2-40B4-BE49-F238E27FC236}">
                <a16:creationId xmlns:a16="http://schemas.microsoft.com/office/drawing/2014/main" id="{5898D059-D2FE-DC3A-056C-9196FB7ECAAE}"/>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342166100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3A0A7FA5-D374-AD33-9D58-D063EE11DF47}"/>
              </a:ext>
            </a:extLst>
          </p:cNvPr>
          <p:cNvSpPr>
            <a:spLocks noGrp="1"/>
          </p:cNvSpPr>
          <p:nvPr>
            <p:ph type="dt" sz="half" idx="10"/>
          </p:nvPr>
        </p:nvSpPr>
        <p:spPr/>
        <p:txBody>
          <a:bodyPr/>
          <a:lstStyle/>
          <a:p>
            <a:fld id="{07EEAF82-AD76-4762-B81F-1E31DB1F08B1}" type="datetime1">
              <a:rPr lang="fr-FR" smtClean="0"/>
              <a:t>27/08/2024</a:t>
            </a:fld>
            <a:endParaRPr lang="fr-FR"/>
          </a:p>
        </p:txBody>
      </p:sp>
      <p:sp>
        <p:nvSpPr>
          <p:cNvPr id="3" name="Espace réservé du pied de page 2">
            <a:extLst>
              <a:ext uri="{FF2B5EF4-FFF2-40B4-BE49-F238E27FC236}">
                <a16:creationId xmlns:a16="http://schemas.microsoft.com/office/drawing/2014/main" id="{B716F0D3-3AB6-414C-2427-EAF6CB44BE8E}"/>
              </a:ext>
            </a:extLst>
          </p:cNvPr>
          <p:cNvSpPr>
            <a:spLocks noGrp="1"/>
          </p:cNvSpPr>
          <p:nvPr>
            <p:ph type="ftr" sz="quarter" idx="11"/>
          </p:nvPr>
        </p:nvSpPr>
        <p:spPr/>
        <p:txBody>
          <a:bodyPr/>
          <a:lstStyle/>
          <a:p>
            <a:r>
              <a:rPr lang="fr-FR"/>
              <a:t>L'assistant de votre architecte accompagné !</a:t>
            </a:r>
          </a:p>
        </p:txBody>
      </p:sp>
      <p:sp>
        <p:nvSpPr>
          <p:cNvPr id="4" name="Espace réservé du numéro de diapositive 3">
            <a:extLst>
              <a:ext uri="{FF2B5EF4-FFF2-40B4-BE49-F238E27FC236}">
                <a16:creationId xmlns:a16="http://schemas.microsoft.com/office/drawing/2014/main" id="{5898D059-D2FE-DC3A-056C-9196FB7ECAAE}"/>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342166100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DA0C437-0755-3748-0BC4-1FE2CEC4E2E8}"/>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E1E5709B-B4BA-6FB4-2DB3-AC8515B0895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96239E3D-0DC9-0591-EC7B-F918D2151E5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2FACDD33-51EB-A4C5-6CE6-1A9148AA038D}"/>
              </a:ext>
            </a:extLst>
          </p:cNvPr>
          <p:cNvSpPr>
            <a:spLocks noGrp="1"/>
          </p:cNvSpPr>
          <p:nvPr>
            <p:ph type="dt" sz="half" idx="10"/>
          </p:nvPr>
        </p:nvSpPr>
        <p:spPr/>
        <p:txBody>
          <a:bodyPr/>
          <a:lstStyle/>
          <a:p>
            <a:fld id="{4C67F831-63D8-4E51-81FA-55790F3535FA}" type="datetime1">
              <a:rPr lang="fr-FR" smtClean="0"/>
              <a:t>27/08/2024</a:t>
            </a:fld>
            <a:endParaRPr lang="fr-FR"/>
          </a:p>
        </p:txBody>
      </p:sp>
      <p:sp>
        <p:nvSpPr>
          <p:cNvPr id="6" name="Espace réservé du pied de page 5">
            <a:extLst>
              <a:ext uri="{FF2B5EF4-FFF2-40B4-BE49-F238E27FC236}">
                <a16:creationId xmlns:a16="http://schemas.microsoft.com/office/drawing/2014/main" id="{FCCADBE1-D612-7365-B947-998A9C635121}"/>
              </a:ext>
            </a:extLst>
          </p:cNvPr>
          <p:cNvSpPr>
            <a:spLocks noGrp="1"/>
          </p:cNvSpPr>
          <p:nvPr>
            <p:ph type="ftr" sz="quarter" idx="11"/>
          </p:nvPr>
        </p:nvSpPr>
        <p:spPr/>
        <p:txBody>
          <a:bodyPr/>
          <a:lstStyle/>
          <a:p>
            <a:r>
              <a:rPr lang="fr-FR"/>
              <a:t>L'assistant de votre architecte accompagné !</a:t>
            </a:r>
          </a:p>
        </p:txBody>
      </p:sp>
      <p:sp>
        <p:nvSpPr>
          <p:cNvPr id="7" name="Espace réservé du numéro de diapositive 6">
            <a:extLst>
              <a:ext uri="{FF2B5EF4-FFF2-40B4-BE49-F238E27FC236}">
                <a16:creationId xmlns:a16="http://schemas.microsoft.com/office/drawing/2014/main" id="{0B0FC254-8B13-7827-328A-CAA1CCD03FB9}"/>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5487445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DA0C437-0755-3748-0BC4-1FE2CEC4E2E8}"/>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E1E5709B-B4BA-6FB4-2DB3-AC8515B0895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96239E3D-0DC9-0591-EC7B-F918D2151E5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2FACDD33-51EB-A4C5-6CE6-1A9148AA038D}"/>
              </a:ext>
            </a:extLst>
          </p:cNvPr>
          <p:cNvSpPr>
            <a:spLocks noGrp="1"/>
          </p:cNvSpPr>
          <p:nvPr>
            <p:ph type="dt" sz="half" idx="10"/>
          </p:nvPr>
        </p:nvSpPr>
        <p:spPr/>
        <p:txBody>
          <a:bodyPr/>
          <a:lstStyle/>
          <a:p>
            <a:fld id="{4C67F831-63D8-4E51-81FA-55790F3535FA}" type="datetime1">
              <a:rPr lang="fr-FR" smtClean="0"/>
              <a:t>27/08/2024</a:t>
            </a:fld>
            <a:endParaRPr lang="fr-FR"/>
          </a:p>
        </p:txBody>
      </p:sp>
      <p:sp>
        <p:nvSpPr>
          <p:cNvPr id="6" name="Espace réservé du pied de page 5">
            <a:extLst>
              <a:ext uri="{FF2B5EF4-FFF2-40B4-BE49-F238E27FC236}">
                <a16:creationId xmlns:a16="http://schemas.microsoft.com/office/drawing/2014/main" id="{FCCADBE1-D612-7365-B947-998A9C635121}"/>
              </a:ext>
            </a:extLst>
          </p:cNvPr>
          <p:cNvSpPr>
            <a:spLocks noGrp="1"/>
          </p:cNvSpPr>
          <p:nvPr>
            <p:ph type="ftr" sz="quarter" idx="11"/>
          </p:nvPr>
        </p:nvSpPr>
        <p:spPr/>
        <p:txBody>
          <a:bodyPr/>
          <a:lstStyle/>
          <a:p>
            <a:r>
              <a:rPr lang="fr-FR"/>
              <a:t>L'assistant de votre architecte accompagné !</a:t>
            </a:r>
          </a:p>
        </p:txBody>
      </p:sp>
      <p:sp>
        <p:nvSpPr>
          <p:cNvPr id="7" name="Espace réservé du numéro de diapositive 6">
            <a:extLst>
              <a:ext uri="{FF2B5EF4-FFF2-40B4-BE49-F238E27FC236}">
                <a16:creationId xmlns:a16="http://schemas.microsoft.com/office/drawing/2014/main" id="{0B0FC254-8B13-7827-328A-CAA1CCD03FB9}"/>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5487445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2BED2D3-CB71-95ED-CD3B-65A4E54118C2}"/>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C8B21F4F-EF10-73A7-CC26-C925CC24017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8FA78037-6078-8EC2-6B24-415FF43A57E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C2AC79D4-909C-9B0C-70F8-45FAF54760CF}"/>
              </a:ext>
            </a:extLst>
          </p:cNvPr>
          <p:cNvSpPr>
            <a:spLocks noGrp="1"/>
          </p:cNvSpPr>
          <p:nvPr>
            <p:ph type="dt" sz="half" idx="10"/>
          </p:nvPr>
        </p:nvSpPr>
        <p:spPr/>
        <p:txBody>
          <a:bodyPr/>
          <a:lstStyle/>
          <a:p>
            <a:fld id="{AEC20D1F-DFD5-468B-B021-22823097F5AA}" type="datetime1">
              <a:rPr lang="fr-FR" smtClean="0"/>
              <a:t>27/08/2024</a:t>
            </a:fld>
            <a:endParaRPr lang="fr-FR"/>
          </a:p>
        </p:txBody>
      </p:sp>
      <p:sp>
        <p:nvSpPr>
          <p:cNvPr id="6" name="Espace réservé du pied de page 5">
            <a:extLst>
              <a:ext uri="{FF2B5EF4-FFF2-40B4-BE49-F238E27FC236}">
                <a16:creationId xmlns:a16="http://schemas.microsoft.com/office/drawing/2014/main" id="{EA15A43D-A595-0DBA-AAF5-9E1926FB2A19}"/>
              </a:ext>
            </a:extLst>
          </p:cNvPr>
          <p:cNvSpPr>
            <a:spLocks noGrp="1"/>
          </p:cNvSpPr>
          <p:nvPr>
            <p:ph type="ftr" sz="quarter" idx="11"/>
          </p:nvPr>
        </p:nvSpPr>
        <p:spPr/>
        <p:txBody>
          <a:bodyPr/>
          <a:lstStyle/>
          <a:p>
            <a:r>
              <a:rPr lang="fr-FR"/>
              <a:t>L'assistant de votre architecte accompagné !</a:t>
            </a:r>
          </a:p>
        </p:txBody>
      </p:sp>
      <p:sp>
        <p:nvSpPr>
          <p:cNvPr id="7" name="Espace réservé du numéro de diapositive 6">
            <a:extLst>
              <a:ext uri="{FF2B5EF4-FFF2-40B4-BE49-F238E27FC236}">
                <a16:creationId xmlns:a16="http://schemas.microsoft.com/office/drawing/2014/main" id="{A7A707E4-FED6-A47E-BFBA-EC60F8045035}"/>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20237124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2BED2D3-CB71-95ED-CD3B-65A4E54118C2}"/>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C8B21F4F-EF10-73A7-CC26-C925CC24017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8FA78037-6078-8EC2-6B24-415FF43A57E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C2AC79D4-909C-9B0C-70F8-45FAF54760CF}"/>
              </a:ext>
            </a:extLst>
          </p:cNvPr>
          <p:cNvSpPr>
            <a:spLocks noGrp="1"/>
          </p:cNvSpPr>
          <p:nvPr>
            <p:ph type="dt" sz="half" idx="10"/>
          </p:nvPr>
        </p:nvSpPr>
        <p:spPr/>
        <p:txBody>
          <a:bodyPr/>
          <a:lstStyle/>
          <a:p>
            <a:fld id="{AEC20D1F-DFD5-468B-B021-22823097F5AA}" type="datetime1">
              <a:rPr lang="fr-FR" smtClean="0"/>
              <a:t>27/08/2024</a:t>
            </a:fld>
            <a:endParaRPr lang="fr-FR"/>
          </a:p>
        </p:txBody>
      </p:sp>
      <p:sp>
        <p:nvSpPr>
          <p:cNvPr id="6" name="Espace réservé du pied de page 5">
            <a:extLst>
              <a:ext uri="{FF2B5EF4-FFF2-40B4-BE49-F238E27FC236}">
                <a16:creationId xmlns:a16="http://schemas.microsoft.com/office/drawing/2014/main" id="{EA15A43D-A595-0DBA-AAF5-9E1926FB2A19}"/>
              </a:ext>
            </a:extLst>
          </p:cNvPr>
          <p:cNvSpPr>
            <a:spLocks noGrp="1"/>
          </p:cNvSpPr>
          <p:nvPr>
            <p:ph type="ftr" sz="quarter" idx="11"/>
          </p:nvPr>
        </p:nvSpPr>
        <p:spPr/>
        <p:txBody>
          <a:bodyPr/>
          <a:lstStyle/>
          <a:p>
            <a:r>
              <a:rPr lang="fr-FR"/>
              <a:t>L'assistant de votre architecte accompagné !</a:t>
            </a:r>
          </a:p>
        </p:txBody>
      </p:sp>
      <p:sp>
        <p:nvSpPr>
          <p:cNvPr id="7" name="Espace réservé du numéro de diapositive 6">
            <a:extLst>
              <a:ext uri="{FF2B5EF4-FFF2-40B4-BE49-F238E27FC236}">
                <a16:creationId xmlns:a16="http://schemas.microsoft.com/office/drawing/2014/main" id="{A7A707E4-FED6-A47E-BFBA-EC60F8045035}"/>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20237124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35C9661-174D-D87E-F5C5-37E4F7DDC6D8}"/>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DEA41E44-B6EB-381D-8605-3AD99A3285E8}"/>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8BC002DA-FC74-D5F7-57EC-B9C00452C076}"/>
              </a:ext>
            </a:extLst>
          </p:cNvPr>
          <p:cNvSpPr>
            <a:spLocks noGrp="1"/>
          </p:cNvSpPr>
          <p:nvPr>
            <p:ph type="dt" sz="half" idx="10"/>
          </p:nvPr>
        </p:nvSpPr>
        <p:spPr/>
        <p:txBody>
          <a:bodyPr/>
          <a:lstStyle/>
          <a:p>
            <a:fld id="{0A6C6CAD-83A1-4944-AB50-08D4723EA665}" type="datetime1">
              <a:rPr lang="fr-FR" smtClean="0"/>
              <a:t>27/08/2024</a:t>
            </a:fld>
            <a:endParaRPr lang="fr-FR"/>
          </a:p>
        </p:txBody>
      </p:sp>
      <p:sp>
        <p:nvSpPr>
          <p:cNvPr id="5" name="Espace réservé du pied de page 4">
            <a:extLst>
              <a:ext uri="{FF2B5EF4-FFF2-40B4-BE49-F238E27FC236}">
                <a16:creationId xmlns:a16="http://schemas.microsoft.com/office/drawing/2014/main" id="{DB53A839-7D30-15F3-CCF5-B9FBF1A8881F}"/>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0AFA8A16-9798-923F-33B9-5DD4AFF6C336}"/>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303558965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35C9661-174D-D87E-F5C5-37E4F7DDC6D8}"/>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DEA41E44-B6EB-381D-8605-3AD99A3285E8}"/>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8BC002DA-FC74-D5F7-57EC-B9C00452C076}"/>
              </a:ext>
            </a:extLst>
          </p:cNvPr>
          <p:cNvSpPr>
            <a:spLocks noGrp="1"/>
          </p:cNvSpPr>
          <p:nvPr>
            <p:ph type="dt" sz="half" idx="10"/>
          </p:nvPr>
        </p:nvSpPr>
        <p:spPr/>
        <p:txBody>
          <a:bodyPr/>
          <a:lstStyle/>
          <a:p>
            <a:fld id="{0A6C6CAD-83A1-4944-AB50-08D4723EA665}" type="datetime1">
              <a:rPr lang="fr-FR" smtClean="0"/>
              <a:t>27/08/2024</a:t>
            </a:fld>
            <a:endParaRPr lang="fr-FR"/>
          </a:p>
        </p:txBody>
      </p:sp>
      <p:sp>
        <p:nvSpPr>
          <p:cNvPr id="5" name="Espace réservé du pied de page 4">
            <a:extLst>
              <a:ext uri="{FF2B5EF4-FFF2-40B4-BE49-F238E27FC236}">
                <a16:creationId xmlns:a16="http://schemas.microsoft.com/office/drawing/2014/main" id="{DB53A839-7D30-15F3-CCF5-B9FBF1A8881F}"/>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0AFA8A16-9798-923F-33B9-5DD4AFF6C336}"/>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30355896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EF065100-4C1D-5004-ED94-B35B2EDD6DB0}"/>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7CD4AB4C-F7F2-9431-702F-C77B1F1839BE}"/>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7CEC3211-FDB4-4CFB-EC6F-42F425E31EB2}"/>
              </a:ext>
            </a:extLst>
          </p:cNvPr>
          <p:cNvSpPr>
            <a:spLocks noGrp="1"/>
          </p:cNvSpPr>
          <p:nvPr>
            <p:ph type="dt" sz="half" idx="10"/>
          </p:nvPr>
        </p:nvSpPr>
        <p:spPr/>
        <p:txBody>
          <a:bodyPr/>
          <a:lstStyle/>
          <a:p>
            <a:fld id="{C0626D9E-504D-4761-B003-03A7576BA15F}" type="datetime1">
              <a:rPr lang="fr-FR" smtClean="0"/>
              <a:t>27/08/2024</a:t>
            </a:fld>
            <a:endParaRPr lang="fr-FR"/>
          </a:p>
        </p:txBody>
      </p:sp>
      <p:sp>
        <p:nvSpPr>
          <p:cNvPr id="5" name="Espace réservé du pied de page 4">
            <a:extLst>
              <a:ext uri="{FF2B5EF4-FFF2-40B4-BE49-F238E27FC236}">
                <a16:creationId xmlns:a16="http://schemas.microsoft.com/office/drawing/2014/main" id="{F69D1E3F-1B0F-87C9-6565-93289BE880AE}"/>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65C5EC80-AF40-C458-60FA-BE1D5D91B166}"/>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348626834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EF065100-4C1D-5004-ED94-B35B2EDD6DB0}"/>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7CD4AB4C-F7F2-9431-702F-C77B1F1839BE}"/>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7CEC3211-FDB4-4CFB-EC6F-42F425E31EB2}"/>
              </a:ext>
            </a:extLst>
          </p:cNvPr>
          <p:cNvSpPr>
            <a:spLocks noGrp="1"/>
          </p:cNvSpPr>
          <p:nvPr>
            <p:ph type="dt" sz="half" idx="10"/>
          </p:nvPr>
        </p:nvSpPr>
        <p:spPr/>
        <p:txBody>
          <a:bodyPr/>
          <a:lstStyle/>
          <a:p>
            <a:fld id="{C0626D9E-504D-4761-B003-03A7576BA15F}" type="datetime1">
              <a:rPr lang="fr-FR" smtClean="0"/>
              <a:t>27/08/2024</a:t>
            </a:fld>
            <a:endParaRPr lang="fr-FR"/>
          </a:p>
        </p:txBody>
      </p:sp>
      <p:sp>
        <p:nvSpPr>
          <p:cNvPr id="5" name="Espace réservé du pied de page 4">
            <a:extLst>
              <a:ext uri="{FF2B5EF4-FFF2-40B4-BE49-F238E27FC236}">
                <a16:creationId xmlns:a16="http://schemas.microsoft.com/office/drawing/2014/main" id="{F69D1E3F-1B0F-87C9-6565-93289BE880AE}"/>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65C5EC80-AF40-C458-60FA-BE1D5D91B166}"/>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3486268349"/>
      </p:ext>
    </p:extLst>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 Id="rId11" Type="http://schemas.openxmlformats.org/officeDocument/2006/relationships/slideLayout" Target="../slideLayouts/slideLayout11.xml"/><Relationship Id="rId12" Type="http://schemas.openxmlformats.org/officeDocument/2006/relationships/theme" Target="../theme/theme1.xml"/></Relationships>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 Id="rId11" Type="http://schemas.openxmlformats.org/officeDocument/2006/relationships/slideLayout" Target="../slideLayouts/slideLayout11.xml"/><Relationship Id="rId1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2BF25F64-7BCD-52ED-C714-F1B011BF714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dirty="0"/>
              <a:t>Modifiez le style du titre</a:t>
            </a:r>
          </a:p>
        </p:txBody>
      </p:sp>
      <p:sp>
        <p:nvSpPr>
          <p:cNvPr id="3" name="Espace réservé du texte 2">
            <a:extLst>
              <a:ext uri="{FF2B5EF4-FFF2-40B4-BE49-F238E27FC236}">
                <a16:creationId xmlns:a16="http://schemas.microsoft.com/office/drawing/2014/main" id="{ECCB6F6F-3A58-AEE3-8650-33B8A9B112C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4" name="Espace réservé de la date 3">
            <a:extLst>
              <a:ext uri="{FF2B5EF4-FFF2-40B4-BE49-F238E27FC236}">
                <a16:creationId xmlns:a16="http://schemas.microsoft.com/office/drawing/2014/main" id="{5D31B052-4B13-80B6-1BD2-6987F96F738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22111FC-C36C-45BD-8709-CE854D298B35}" type="datetime1">
              <a:rPr lang="fr-FR" smtClean="0"/>
              <a:t>27/08/2024</a:t>
            </a:fld>
            <a:endParaRPr lang="fr-FR"/>
          </a:p>
        </p:txBody>
      </p:sp>
      <p:sp>
        <p:nvSpPr>
          <p:cNvPr id="5" name="Espace réservé du pied de page 4">
            <a:extLst>
              <a:ext uri="{FF2B5EF4-FFF2-40B4-BE49-F238E27FC236}">
                <a16:creationId xmlns:a16="http://schemas.microsoft.com/office/drawing/2014/main" id="{8549694C-21F6-FB6F-613C-67BA7530AE9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76C42A5A-5C11-0F85-874D-06576F333C7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74E11A1-ABAE-B64E-8769-1FD2A23D5E87}" type="slidenum">
              <a:rPr lang="fr-FR" smtClean="0"/>
              <a:t>‹N°›</a:t>
            </a:fld>
            <a:endParaRPr lang="fr-FR" dirty="0"/>
          </a:p>
        </p:txBody>
      </p:sp>
    </p:spTree>
    <p:extLst>
      <p:ext uri="{BB962C8B-B14F-4D97-AF65-F5344CB8AC3E}">
        <p14:creationId xmlns:p14="http://schemas.microsoft.com/office/powerpoint/2010/main" val="355147655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p:txStyles>
    <p:titleStyle>
      <a:lvl1pPr algn="l" defTabSz="914400" rtl="0" eaLnBrk="1" latinLnBrk="0" hangingPunct="1">
        <a:lnSpc>
          <a:spcPct val="90000"/>
        </a:lnSpc>
        <a:spcBef>
          <a:spcPct val="0"/>
        </a:spcBef>
        <a:buNone/>
        <a:defRPr sz="4400" b="1" kern="1200">
          <a:solidFill>
            <a:schemeClr val="accent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b="1" kern="1200">
          <a:solidFill>
            <a:schemeClr val="accent1">
              <a:lumMod val="40000"/>
              <a:lumOff val="60000"/>
            </a:schemeClr>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2BF25F64-7BCD-52ED-C714-F1B011BF714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dirty="0"/>
              <a:t>Modifiez le style du titre</a:t>
            </a:r>
          </a:p>
        </p:txBody>
      </p:sp>
      <p:sp>
        <p:nvSpPr>
          <p:cNvPr id="3" name="Espace réservé du texte 2">
            <a:extLst>
              <a:ext uri="{FF2B5EF4-FFF2-40B4-BE49-F238E27FC236}">
                <a16:creationId xmlns:a16="http://schemas.microsoft.com/office/drawing/2014/main" id="{ECCB6F6F-3A58-AEE3-8650-33B8A9B112C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4" name="Espace réservé de la date 3">
            <a:extLst>
              <a:ext uri="{FF2B5EF4-FFF2-40B4-BE49-F238E27FC236}">
                <a16:creationId xmlns:a16="http://schemas.microsoft.com/office/drawing/2014/main" id="{5D31B052-4B13-80B6-1BD2-6987F96F738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22111FC-C36C-45BD-8709-CE854D298B35}" type="datetime1">
              <a:rPr lang="fr-FR" smtClean="0"/>
              <a:t>27/08/2024</a:t>
            </a:fld>
            <a:endParaRPr lang="fr-FR"/>
          </a:p>
        </p:txBody>
      </p:sp>
      <p:sp>
        <p:nvSpPr>
          <p:cNvPr id="5" name="Espace réservé du pied de page 4">
            <a:extLst>
              <a:ext uri="{FF2B5EF4-FFF2-40B4-BE49-F238E27FC236}">
                <a16:creationId xmlns:a16="http://schemas.microsoft.com/office/drawing/2014/main" id="{8549694C-21F6-FB6F-613C-67BA7530AE9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76C42A5A-5C11-0F85-874D-06576F333C7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74E11A1-ABAE-B64E-8769-1FD2A23D5E87}" type="slidenum">
              <a:rPr lang="fr-FR" smtClean="0"/>
              <a:t>‹N°›</a:t>
            </a:fld>
            <a:endParaRPr lang="fr-FR" dirty="0"/>
          </a:p>
        </p:txBody>
      </p:sp>
    </p:spTree>
    <p:extLst>
      <p:ext uri="{BB962C8B-B14F-4D97-AF65-F5344CB8AC3E}">
        <p14:creationId xmlns:p14="http://schemas.microsoft.com/office/powerpoint/2010/main" val="355147655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p:txStyles>
    <p:titleStyle>
      <a:lvl1pPr algn="l" defTabSz="914400" rtl="0" eaLnBrk="1" latinLnBrk="0" hangingPunct="1">
        <a:lnSpc>
          <a:spcPct val="90000"/>
        </a:lnSpc>
        <a:spcBef>
          <a:spcPct val="0"/>
        </a:spcBef>
        <a:buNone/>
        <a:defRPr sz="4400" b="1" kern="1200">
          <a:solidFill>
            <a:schemeClr val="accent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b="1" kern="1200">
          <a:solidFill>
            <a:schemeClr val="accent1">
              <a:lumMod val="40000"/>
              <a:lumOff val="60000"/>
            </a:schemeClr>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1.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0F6E43D-EC81-B1E3-E116-02BBACA18D60}"/>
              </a:ext>
            </a:extLst>
          </p:cNvPr>
          <p:cNvSpPr>
            <a:spLocks noGrp="1"/>
          </p:cNvSpPr>
          <p:nvPr>
            <p:ph type="ctrTitle"/>
          </p:nvPr>
        </p:nvSpPr>
        <p:spPr/>
        <p:txBody>
          <a:bodyPr/>
          <a:lstStyle/>
          <a:p>
            <a:endParaRPr lang="fr-FR" dirty="0"/>
          </a:p>
        </p:txBody>
      </p:sp>
      <p:sp>
        <p:nvSpPr>
          <p:cNvPr id="3" name="Sous-titre 2">
            <a:extLst>
              <a:ext uri="{FF2B5EF4-FFF2-40B4-BE49-F238E27FC236}">
                <a16:creationId xmlns:a16="http://schemas.microsoft.com/office/drawing/2014/main" id="{9EAEDEFE-0C16-9C6D-FDB5-46C1EAC4C0E6}"/>
              </a:ext>
            </a:extLst>
          </p:cNvPr>
          <p:cNvSpPr>
            <a:spLocks noGrp="1"/>
          </p:cNvSpPr>
          <p:nvPr>
            <p:ph type="subTitle" idx="1"/>
          </p:nvPr>
        </p:nvSpPr>
        <p:spPr/>
        <p:txBody>
          <a:bodyPr/>
          <a:lstStyle/>
          <a:p>
            <a:endParaRPr lang="fr-FR"/>
          </a:p>
        </p:txBody>
      </p:sp>
      <p:sp>
        <p:nvSpPr>
          <p:cNvPr id="4" name="Espace réservé de la date 3">
            <a:extLst>
              <a:ext uri="{FF2B5EF4-FFF2-40B4-BE49-F238E27FC236}">
                <a16:creationId xmlns:a16="http://schemas.microsoft.com/office/drawing/2014/main" id="{CE1C55F6-A032-5941-2D2C-23802E1E42EB}"/>
              </a:ext>
            </a:extLst>
          </p:cNvPr>
          <p:cNvSpPr>
            <a:spLocks noGrp="1"/>
          </p:cNvSpPr>
          <p:nvPr>
            <p:ph type="dt" sz="half" idx="10"/>
          </p:nvPr>
        </p:nvSpPr>
        <p:spPr/>
        <p:txBody>
          <a:bodyPr/>
          <a:lstStyle/>
          <a:p>
            <a:fld id="{7A0A2CCD-62B3-4D54-AADF-6CDB33FCBFD6}" type="datetime1">
              <a:rPr lang="fr-FR" smtClean="0"/>
              <a:t>27/08/2024</a:t>
            </a:fld>
            <a:endParaRPr lang="fr-FR" dirty="0"/>
          </a:p>
        </p:txBody>
      </p:sp>
      <p:sp>
        <p:nvSpPr>
          <p:cNvPr id="5" name="Espace réservé du pied de page 4">
            <a:extLst>
              <a:ext uri="{FF2B5EF4-FFF2-40B4-BE49-F238E27FC236}">
                <a16:creationId xmlns:a16="http://schemas.microsoft.com/office/drawing/2014/main" id="{6400E206-C3AA-6326-0BDA-51065CD1B703}"/>
              </a:ext>
            </a:extLst>
          </p:cNvPr>
          <p:cNvSpPr>
            <a:spLocks noGrp="1"/>
          </p:cNvSpPr>
          <p:nvPr>
            <p:ph type="ftr" sz="quarter" idx="11"/>
          </p:nvPr>
        </p:nvSpPr>
        <p:spPr/>
        <p:txBody>
          <a:bodyPr/>
          <a:lstStyle/>
          <a:p>
            <a:r>
              <a:rPr lang="fr-FR" dirty="0"/>
              <a:t>L'assistant de votre architecte accompagné !</a:t>
            </a:r>
          </a:p>
        </p:txBody>
      </p:sp>
      <p:sp>
        <p:nvSpPr>
          <p:cNvPr id="6" name="Espace réservé du numéro de diapositive 5">
            <a:extLst>
              <a:ext uri="{FF2B5EF4-FFF2-40B4-BE49-F238E27FC236}">
                <a16:creationId xmlns:a16="http://schemas.microsoft.com/office/drawing/2014/main" id="{A1BBD764-C7E0-ABCB-BBB8-056849106AC0}"/>
              </a:ext>
            </a:extLst>
          </p:cNvPr>
          <p:cNvSpPr>
            <a:spLocks noGrp="1"/>
          </p:cNvSpPr>
          <p:nvPr>
            <p:ph type="sldNum" sz="quarter" idx="12"/>
          </p:nvPr>
        </p:nvSpPr>
        <p:spPr/>
        <p:txBody>
          <a:bodyPr/>
          <a:lstStyle/>
          <a:p>
            <a:fld id="{D74E11A1-ABAE-B64E-8769-1FD2A23D5E87}" type="slidenum">
              <a:rPr lang="fr-FR" smtClean="0"/>
              <a:t>1</a:t>
            </a:fld>
            <a:endParaRPr lang="fr-FR" dirty="0"/>
          </a:p>
        </p:txBody>
      </p:sp>
    </p:spTree>
    <p:extLst>
      <p:ext uri="{BB962C8B-B14F-4D97-AF65-F5344CB8AC3E}">
        <p14:creationId xmlns:p14="http://schemas.microsoft.com/office/powerpoint/2010/main" val="1157479654"/>
      </p:ext>
    </p:extLst>
  </p:cSld>
  <p:clrMapOvr>
    <a:masterClrMapping/>
  </p:clrMapOvr>
</p:sld>
</file>

<file path=ppt/slides/slide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Dossier Architecture Général</a:t>
            </a:r>
          </a:p>
        </p:txBody>
      </p:sp>
      <p:sp>
        <p:nvSpPr>
          <p:cNvPr id="3" name="Content Placeholder 2"/>
          <p:cNvSpPr>
            <a:spLocks noGrp="1"/>
          </p:cNvSpPr>
          <p:nvPr>
            <p:ph idx="1"/>
          </p:nvPr>
        </p:nvSpPr>
        <p:spPr/>
        <p:txBody>
          <a:bodyPr/>
          <a:lstStyle/>
          <a:p/>
        </p:txBody>
      </p:sp>
    </p:spTree>
  </p:cSld>
  <p:clrMapOvr>
    <a:masterClrMapping/>
  </p:clrMapOvr>
</p:sld>
</file>

<file path=ppt/slides/slide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Informations</a:t>
            </a:r>
          </a:p>
        </p:txBody>
      </p:sp>
      <p:sp>
        <p:nvSpPr>
          <p:cNvPr id="3" name="Content Placeholder 2"/>
          <p:cNvSpPr>
            <a:spLocks noGrp="1"/>
          </p:cNvSpPr>
          <p:nvPr>
            <p:ph idx="1"/>
          </p:nvPr>
        </p:nvSpPr>
        <p:spPr/>
        <p:txBody>
          <a:bodyPr/>
          <a:lstStyle/>
          <a:p>
            <a:r>
              <a:t>Code: PRO1</a:t>
            </a:r>
          </a:p>
          <a:p>
            <a:r>
              <a:t>Titre: TMS</a:t>
            </a:r>
          </a:p>
          <a:p>
            <a:r>
              <a:t>Type: TPRO1 - Implementation</a:t>
            </a:r>
          </a:p>
          <a:p>
            <a:r>
              <a:t>Statut: En cours</a:t>
            </a:r>
          </a:p>
          <a:p>
            <a:r>
              <a:t>Sponsor: ENT1 - VT Supply Chain (Interne)</a:t>
            </a:r>
          </a:p>
          <a:p>
            <a:r>
              <a:t>Réference du train: None</a:t>
            </a:r>
          </a:p>
          <a:p>
            <a:r>
              <a:t>Méteo: None</a:t>
            </a:r>
          </a:p>
          <a:p>
            <a:r>
              <a:t>Taux avancement global estimé: 0</a:t>
            </a:r>
          </a:p>
          <a:p>
            <a:r>
              <a:t>Taux avancement délai: 0</a:t>
            </a:r>
          </a:p>
          <a:p/>
        </p:txBody>
      </p:sp>
    </p:spTree>
  </p:cSld>
  <p:clrMapOvr>
    <a:masterClrMapping/>
  </p:clrMapOvr>
</p:sld>
</file>

<file path=ppt/slides/slide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Informations (suite)</a:t>
            </a:r>
          </a:p>
        </p:txBody>
      </p:sp>
      <p:sp>
        <p:nvSpPr>
          <p:cNvPr id="3" name="Content Placeholder 2"/>
          <p:cNvSpPr>
            <a:spLocks noGrp="1"/>
          </p:cNvSpPr>
          <p:nvPr>
            <p:ph idx="1"/>
          </p:nvPr>
        </p:nvSpPr>
        <p:spPr/>
        <p:txBody>
          <a:bodyPr/>
          <a:lstStyle/>
          <a:p>
            <a:r>
              <a:t>Date de début: 2025-06-01 00:00:00</a:t>
            </a:r>
          </a:p>
          <a:p>
            <a:r>
              <a:t>Date de fin estimée: 2026-09-30 00:00:00</a:t>
            </a:r>
          </a:p>
          <a:p>
            <a:r>
              <a:t>Date de fin réelle: None</a:t>
            </a:r>
          </a:p>
          <a:p>
            <a:r>
              <a:t>Budget OPEX estimé: None</a:t>
            </a:r>
          </a:p>
          <a:p>
            <a:r>
              <a:t>Budget OPEX réel: None</a:t>
            </a:r>
          </a:p>
          <a:p>
            <a:r>
              <a:t>Budget CAPEX estimé: None</a:t>
            </a:r>
          </a:p>
          <a:p>
            <a:r>
              <a:t>Budget CAPEX réel: None</a:t>
            </a:r>
          </a:p>
        </p:txBody>
      </p:sp>
    </p:spTree>
  </p:cSld>
  <p:clrMapOvr>
    <a:masterClrMapping/>
  </p:clrMapOvr>
</p:sld>
</file>

<file path=ppt/slides/slide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Contexte</a:t>
            </a:r>
          </a:p>
        </p:txBody>
      </p:sp>
      <p:sp>
        <p:nvSpPr>
          <p:cNvPr id="3" name="Content Placeholder 2"/>
          <p:cNvSpPr>
            <a:spLocks noGrp="1"/>
          </p:cNvSpPr>
          <p:nvPr>
            <p:ph idx="1"/>
          </p:nvPr>
        </p:nvSpPr>
        <p:spPr/>
        <p:txBody>
          <a:bodyPr/>
          <a:lstStyle/>
          <a:p>
            <a:r>
              <a:t>  OPmobility has decided to implement a central TMS (Transport Management System) solution that did not previously exist (either at the local or central level).     This solution requires process changes in the supply chain, the creation of ad-hoc department, and the implementation of an IT system supporting the entire process.     This solution will transform the transport operations’ company across Mexico, US/Canada, Europe, and the rest of the world (APAC and  ,  South America regions).  </a:t>
            </a:r>
          </a:p>
        </p:txBody>
      </p:sp>
    </p:spTree>
  </p:cSld>
  <p:clrMapOvr>
    <a:masterClrMapping/>
  </p:clrMapOvr>
</p:sld>
</file>

<file path=ppt/slides/slide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Processus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10972800"/>
              </a:tblGrid>
              <a:tr h="124690">
                <a:tc>
                  <a:txBody>
                    <a:bodyPr/>
                    <a:lstStyle/>
                    <a:p>
                      <a:r>
                        <a:t>Processus</a:t>
                      </a:r>
                    </a:p>
                  </a:txBody>
                  <a:tcPr/>
                </a:tc>
              </a:tr>
              <a:tr h="124690">
                <a:tc>
                  <a:txBody>
                    <a:bodyPr/>
                    <a:lstStyle/>
                    <a:p>
                      <a:r>
                        <a:t>PROCESS1 - Test processus</a:t>
                      </a:r>
                    </a:p>
                  </a:txBody>
                  <a:tcPr/>
                </a:tc>
              </a:tr>
              <a:tr h="124690">
                <a:tc>
                  <a:txBody>
                    <a:bodyPr/>
                    <a:lstStyle/>
                    <a:p/>
                  </a:txBody>
                  <a:tcPr/>
                </a:tc>
              </a:tr>
              <a:tr h="124690">
                <a:tc>
                  <a:txBody>
                    <a:bodyPr/>
                    <a:lstStyle/>
                    <a:p/>
                  </a:txBody>
                  <a:tcPr/>
                </a:tc>
              </a:tr>
              <a:tr h="124690">
                <a:tc>
                  <a:txBody>
                    <a:bodyPr/>
                    <a:lstStyle/>
                    <a:p/>
                  </a:txBody>
                  <a:tcPr/>
                </a:tc>
              </a:tr>
              <a:tr h="124690">
                <a:tc>
                  <a:txBody>
                    <a:bodyPr/>
                    <a:lstStyle/>
                    <a:p/>
                  </a:txBody>
                  <a:tcPr/>
                </a:tc>
              </a:tr>
              <a:tr h="124690">
                <a:tc>
                  <a:txBody>
                    <a:bodyPr/>
                    <a:lstStyle/>
                    <a:p/>
                  </a:txBody>
                  <a:tcPr/>
                </a:tc>
              </a:tr>
              <a:tr h="124690">
                <a:tc>
                  <a:txBody>
                    <a:bodyPr/>
                    <a:lstStyle/>
                    <a:p/>
                  </a:txBody>
                  <a:tcPr/>
                </a:tc>
              </a:tr>
              <a:tr h="124690">
                <a:tc>
                  <a:txBody>
                    <a:bodyPr/>
                    <a:lstStyle/>
                    <a:p/>
                  </a:txBody>
                  <a:tcPr/>
                </a:tc>
              </a:tr>
              <a:tr h="124690">
                <a:tc>
                  <a:txBody>
                    <a:bodyPr/>
                    <a:lstStyle/>
                    <a:p/>
                  </a:txBody>
                  <a:tcPr/>
                </a:tc>
              </a:tr>
              <a:tr h="124700">
                <a:tc>
                  <a:txBody>
                    <a:bodyPr/>
                    <a:lstStyle/>
                    <a:p/>
                  </a:txBody>
                  <a:tcPr/>
                </a:tc>
              </a:tr>
            </a:tbl>
          </a:graphicData>
        </a:graphic>
      </p:graphicFrame>
    </p:spTree>
  </p:cSld>
  <p:clrMapOvr>
    <a:masterClrMapping/>
  </p:clrMapOvr>
</p:sld>
</file>

<file path=ppt/slides/slide7.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Processus: PROCESS1 - Test processus</a:t>
            </a:r>
          </a:p>
        </p:txBody>
      </p:sp>
    </p:spTree>
  </p:cSld>
  <p:clrMapOvr>
    <a:masterClrMapping/>
  </p:clrMapOvr>
</p:sld>
</file>

<file path=ppt/slides/slide8.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Démarche</a:t>
            </a:r>
          </a:p>
        </p:txBody>
      </p:sp>
      <p:sp>
        <p:nvSpPr>
          <p:cNvPr id="3" name="Content Placeholder 2"/>
          <p:cNvSpPr>
            <a:spLocks noGrp="1"/>
          </p:cNvSpPr>
          <p:nvPr>
            <p:ph idx="1"/>
          </p:nvPr>
        </p:nvSpPr>
        <p:spPr/>
        <p:txBody>
          <a:bodyPr/>
          <a:lstStyle/>
          <a:p>
            <a:r>
              <a:t>   </a:t>
            </a:r>
          </a:p>
        </p:txBody>
      </p:sp>
    </p:spTree>
  </p:cSld>
  <p:clrMapOvr>
    <a:masterClrMapping/>
  </p:clrMapOvr>
</p:sld>
</file>

<file path=ppt/slides/slide9.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Exigences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124690">
                <a:tc>
                  <a:txBody>
                    <a:bodyPr/>
                    <a:lstStyle/>
                    <a:p>
                      <a:r>
                        <a:t>Exigence</a:t>
                      </a:r>
                    </a:p>
                  </a:txBody>
                  <a:tcPr/>
                </a:tc>
                <a:tc>
                  <a:txBody>
                    <a:bodyPr/>
                    <a:lstStyle/>
                    <a:p>
                      <a:r>
                        <a:t>Type</a:t>
                      </a:r>
                    </a:p>
                  </a:txBody>
                  <a:tcPr/>
                </a:tc>
                <a:tc>
                  <a:txBody>
                    <a:bodyPr/>
                    <a:lstStyle/>
                    <a:p>
                      <a:r>
                        <a:t>Description</a:t>
                      </a:r>
                    </a:p>
                  </a:txBody>
                  <a:tcPr/>
                </a:tc>
              </a:tr>
              <a:tr h="124690">
                <a:tc>
                  <a:txBody>
                    <a:bodyPr/>
                    <a:lstStyle/>
                    <a:p>
                      <a:r>
                        <a:t>PROEX1</a:t>
                      </a:r>
                    </a:p>
                  </a:txBody>
                  <a:tcPr/>
                </a:tc>
                <a:tc>
                  <a:txBody>
                    <a:bodyPr/>
                    <a:lstStyle/>
                    <a:p>
                      <a:r>
                        <a:t>Non fonctionnelle</a:t>
                      </a:r>
                    </a:p>
                  </a:txBody>
                  <a:tcPr/>
                </a:tc>
                <a:tc>
                  <a:txBody>
                    <a:bodyPr/>
                    <a:lstStyle/>
                    <a:p>
                      <a:r>
                        <a:t>User characteristics:_x000D_</a:t>
                      </a:r>
                    </a:p>
                    <a:p>
                      <a:r>
                        <a:t>In general, the users will be able to use the solution from a PC, a laptop or a tablet via the web portal of the solution. External partners will access the application only via the web portal; the admin user will have direct access (such as SSH) to the solution.</a:t>
                      </a:r>
                    </a:p>
                  </a:txBody>
                  <a:tcPr/>
                </a:tc>
              </a:tr>
              <a:tr h="124690">
                <a:tc>
                  <a:txBody>
                    <a:bodyPr/>
                    <a:lstStyle/>
                    <a:p>
                      <a:r>
                        <a:t>PROEX2</a:t>
                      </a:r>
                    </a:p>
                  </a:txBody>
                  <a:tcPr/>
                </a:tc>
                <a:tc>
                  <a:txBody>
                    <a:bodyPr/>
                    <a:lstStyle/>
                    <a:p>
                      <a:r>
                        <a:t>Non fonctionnelle</a:t>
                      </a:r>
                    </a:p>
                  </a:txBody>
                  <a:tcPr/>
                </a:tc>
                <a:tc>
                  <a:txBody>
                    <a:bodyPr/>
                    <a:lstStyle/>
                    <a:p>
                      <a:r>
                        <a:t>Location characteristics:_x000D_</a:t>
                      </a:r>
                    </a:p>
                    <a:p>
                      <a:r>
                        <a:t>The solution will be in long term to spread worldwide. In the context of the current document, the following country/region will be in the order withing the scope: Mexico, US/Canada, EMEA, APAC, SAO</a:t>
                      </a:r>
                    </a:p>
                  </a:txBody>
                  <a:tcPr/>
                </a:tc>
              </a:tr>
              <a:tr h="124690">
                <a:tc>
                  <a:txBody>
                    <a:bodyPr/>
                    <a:lstStyle/>
                    <a:p>
                      <a:r>
                        <a:t>PROEX3</a:t>
                      </a:r>
                    </a:p>
                  </a:txBody>
                  <a:tcPr/>
                </a:tc>
                <a:tc>
                  <a:txBody>
                    <a:bodyPr/>
                    <a:lstStyle/>
                    <a:p>
                      <a:r>
                        <a:t>Non fonctionnelle</a:t>
                      </a:r>
                    </a:p>
                  </a:txBody>
                  <a:tcPr/>
                </a:tc>
                <a:tc>
                  <a:txBody>
                    <a:bodyPr/>
                    <a:lstStyle/>
                    <a:p>
                      <a:r>
                        <a:t>Load characteristics:_x000D_</a:t>
                      </a:r>
                    </a:p>
                    <a:p>
                      <a:r>
                        <a:t>The shipment volume will progressively increase yearly:	2026: 100 000 shipments,2027: 450 000 shipments,2028: 470 000 shipments_x000D_</a:t>
                      </a:r>
                    </a:p>
                    <a:p>
                      <a:r>
                        <a:t>These volumes are approximative and will be detailed during the editor workshops.</a:t>
                      </a:r>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700">
                <a:tc>
                  <a:txBody>
                    <a:bodyPr/>
                    <a:lstStyle/>
                    <a:p/>
                  </a:txBody>
                  <a:tcPr/>
                </a:tc>
                <a:tc>
                  <a:txBody>
                    <a:bodyPr/>
                    <a:lstStyle/>
                    <a:p/>
                  </a:txBody>
                  <a:tcPr/>
                </a:tc>
                <a:tc>
                  <a:txBody>
                    <a:bodyPr/>
                    <a:lstStyle/>
                    <a:p/>
                  </a:txBody>
                  <a:tcPr/>
                </a:tc>
              </a:tr>
            </a:tbl>
          </a:graphicData>
        </a:graphic>
      </p:graphicFrame>
    </p:spTree>
  </p:cSld>
  <p:clrMapOvr>
    <a:masterClrMapping/>
  </p:clrMapOvr>
</p:sld>
</file>

<file path=ppt/slides/slide10.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Solution applicative: PROSCEN1 - Applicative Solution</a:t>
            </a:r>
          </a:p>
        </p:txBody>
      </p:sp>
      <p:sp>
        <p:nvSpPr>
          <p:cNvPr id="3" name="Content Placeholder 2"/>
          <p:cNvSpPr>
            <a:spLocks noGrp="1"/>
          </p:cNvSpPr>
          <p:nvPr>
            <p:ph idx="1"/>
          </p:nvPr>
        </p:nvSpPr>
        <p:spPr/>
        <p:txBody>
          <a:bodyPr/>
          <a:lstStyle/>
          <a:p>
            <a:r>
              <a:t>None</a:t>
            </a:r>
          </a:p>
        </p:txBody>
      </p:sp>
    </p:spTree>
  </p:cSld>
  <p:clrMapOvr>
    <a:masterClrMapping/>
  </p:clrMapOvr>
</p:sld>
</file>

<file path=ppt/slides/slide11.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Paysage applicatif impacté</a:t>
            </a:r>
          </a:p>
        </p:txBody>
      </p:sp>
      <p:pic>
        <p:nvPicPr>
          <p:cNvPr id="3" name="Picture 2" descr="pos_applicatif_6559_OPM_Sandbox_1.png"/>
          <p:cNvPicPr>
            <a:picLocks noChangeAspect="1"/>
          </p:cNvPicPr>
          <p:nvPr/>
        </p:nvPicPr>
        <p:blipFill>
          <a:blip r:embed="rId2"/>
          <a:stretch>
            <a:fillRect/>
          </a:stretch>
        </p:blipFill>
        <p:spPr>
          <a:xfrm>
            <a:off x="457200" y="1828800"/>
            <a:ext cx="11277600" cy="3647934"/>
          </a:xfrm>
          <a:prstGeom prst="rect">
            <a:avLst/>
          </a:prstGeom>
        </p:spPr>
      </p:pic>
    </p:spTree>
  </p:cSld>
  <p:clrMapOvr>
    <a:masterClrMapping/>
  </p:clrMapOvr>
</p:sld>
</file>

<file path=ppt/slides/slide1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Applications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124690">
                <a:tc>
                  <a:txBody>
                    <a:bodyPr/>
                    <a:lstStyle/>
                    <a:p>
                      <a:r>
                        <a:t>Application</a:t>
                      </a:r>
                    </a:p>
                  </a:txBody>
                  <a:tcPr/>
                </a:tc>
                <a:tc>
                  <a:txBody>
                    <a:bodyPr/>
                    <a:lstStyle/>
                    <a:p>
                      <a:r>
                        <a:t>Type</a:t>
                      </a:r>
                    </a:p>
                  </a:txBody>
                  <a:tcPr/>
                </a:tc>
                <a:tc>
                  <a:txBody>
                    <a:bodyPr/>
                    <a:lstStyle/>
                    <a:p>
                      <a:r>
                        <a:t>Impact</a:t>
                      </a:r>
                    </a:p>
                  </a:txBody>
                  <a:tcPr/>
                </a:tc>
              </a:tr>
              <a:tr h="124690">
                <a:tc>
                  <a:txBody>
                    <a:bodyPr/>
                    <a:lstStyle/>
                    <a:p>
                      <a:r>
                        <a:t>APP954 - 4Flow</a:t>
                      </a:r>
                    </a:p>
                  </a:txBody>
                  <a:tcPr/>
                </a:tc>
                <a:tc>
                  <a:txBody>
                    <a:bodyPr/>
                    <a:lstStyle/>
                    <a:p>
                      <a:r>
                        <a:t>Modification</a:t>
                      </a:r>
                    </a:p>
                  </a:txBody>
                  <a:tcPr/>
                </a:tc>
                <a:tc>
                  <a:txBody>
                    <a:bodyPr/>
                    <a:lstStyle/>
                    <a:p>
                      <a:r>
                        <a:t>Introduction of a central TMS for transport planning, execution, optimization, and freight invoice control. Consumes master and demand data from SAP/EDI, performs transport and MRP related optimization, and sends outputs back to SAP. Carrier operational systems remain out of OPMobility responsibility.</a:t>
                      </a:r>
                    </a:p>
                  </a:txBody>
                  <a:tcPr/>
                </a:tc>
              </a:tr>
              <a:tr h="124690">
                <a:tc>
                  <a:txBody>
                    <a:bodyPr/>
                    <a:lstStyle/>
                    <a:p>
                      <a:r>
                        <a:t>APP955 - BOOMI</a:t>
                      </a:r>
                    </a:p>
                  </a:txBody>
                  <a:tcPr/>
                </a:tc>
                <a:tc>
                  <a:txBody>
                    <a:bodyPr/>
                    <a:lstStyle/>
                    <a:p>
                      <a:r>
                        <a:t>Modification</a:t>
                      </a:r>
                    </a:p>
                  </a:txBody>
                  <a:tcPr/>
                </a:tc>
                <a:tc>
                  <a:txBody>
                    <a:bodyPr/>
                    <a:lstStyle/>
                    <a:p>
                      <a:r>
                        <a:t>Extension of the integration layer to orchestrate SAP–TMS exchanges. Implements new SAP interfaces (master data, invoices) using the Boomi for SAP add on where available, or custom BAPIs for Lighting.</a:t>
                      </a:r>
                    </a:p>
                  </a:txBody>
                  <a:tcPr/>
                </a:tc>
              </a:tr>
              <a:tr h="124690">
                <a:tc>
                  <a:txBody>
                    <a:bodyPr/>
                    <a:lstStyle/>
                    <a:p>
                      <a:r>
                        <a:t>APP952 - SAP ECC6 Exterior</a:t>
                      </a:r>
                    </a:p>
                  </a:txBody>
                  <a:tcPr/>
                </a:tc>
                <a:tc>
                  <a:txBody>
                    <a:bodyPr/>
                    <a:lstStyle/>
                    <a:p>
                      <a:r>
                        <a:t>Modification</a:t>
                      </a:r>
                    </a:p>
                  </a:txBody>
                  <a:tcPr/>
                </a:tc>
                <a:tc>
                  <a:txBody>
                    <a:bodyPr/>
                    <a:lstStyle/>
                    <a:p>
                      <a:r>
                        <a:t>Activation and extension of interfaces toward the TMS ecosystem: exposure of master data, exchange of MRP optimization results, reception of carrier invoices for posting and archiving, and generation of new outbound logistics messages (plant to plant and returnable ASN)</a:t>
                      </a:r>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700">
                <a:tc>
                  <a:txBody>
                    <a:bodyPr/>
                    <a:lstStyle/>
                    <a:p/>
                  </a:txBody>
                  <a:tcPr/>
                </a:tc>
                <a:tc>
                  <a:txBody>
                    <a:bodyPr/>
                    <a:lstStyle/>
                    <a:p/>
                  </a:txBody>
                  <a:tcPr/>
                </a:tc>
                <a:tc>
                  <a:txBody>
                    <a:bodyPr/>
                    <a:lstStyle/>
                    <a:p/>
                  </a:txBody>
                  <a:tcPr/>
                </a:tc>
              </a:tr>
            </a:tbl>
          </a:graphicData>
        </a:graphic>
      </p:graphicFrame>
    </p:spTree>
  </p:cSld>
  <p:clrMapOvr>
    <a:masterClrMapping/>
  </p:clrMapOvr>
</p:sld>
</file>

<file path=ppt/theme/theme1.xml><?xml version="1.0" encoding="utf-8"?>
<a:theme xmlns:a="http://schemas.openxmlformats.org/drawingml/2006/main" name="Thème Office">
  <a:themeElements>
    <a:clrScheme name="Bleu">
      <a:dk1>
        <a:sysClr val="windowText" lastClr="000000"/>
      </a:dk1>
      <a:lt1>
        <a:sysClr val="window" lastClr="FFFFFF"/>
      </a:lt1>
      <a:dk2>
        <a:srgbClr val="17406D"/>
      </a:dk2>
      <a:lt2>
        <a:srgbClr val="DBEF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xml><?xml version="1.0" encoding="utf-8"?>
<a:theme xmlns:a="http://schemas.openxmlformats.org/drawingml/2006/main" name="Thème Office">
  <a:themeElements>
    <a:clrScheme name="Bleu">
      <a:dk1>
        <a:sysClr val="windowText" lastClr="000000"/>
      </a:dk1>
      <a:lt1>
        <a:sysClr val="window" lastClr="FFFFFF"/>
      </a:lt1>
      <a:dk2>
        <a:srgbClr val="17406D"/>
      </a:dk2>
      <a:lt2>
        <a:srgbClr val="DBEF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8</Words>
  <Application>Microsoft Office PowerPoint</Application>
  <PresentationFormat>Grand écran</PresentationFormat>
  <Paragraphs>3</Paragraphs>
  <Slides>1</Slides>
  <Notes>0</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1</vt:i4>
      </vt:variant>
    </vt:vector>
  </HeadingPairs>
  <TitlesOfParts>
    <vt:vector size="5" baseType="lpstr">
      <vt:lpstr>Arial</vt:lpstr>
      <vt:lpstr>Calibri</vt:lpstr>
      <vt:lpstr>Calibri Light</vt:lpstr>
      <vt:lpstr>Thème Office</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Maha Be'</dc:creator>
  <cp:lastModifiedBy>COURSEAUX David (External)</cp:lastModifiedBy>
  <cp:revision>13</cp:revision>
  <dcterms:created xsi:type="dcterms:W3CDTF">2022-08-10T08:40:14Z</dcterms:created>
  <dcterms:modified xsi:type="dcterms:W3CDTF">2024-08-27T07:09:19Z</dcterms:modified>
</cp:coreProperties>
</file>