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Test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Test processus</a:t>
            </a:r>
          </a:p>
        </p:txBody>
      </p:sp>
      <p:pic>
        <p:nvPicPr>
          <p:cNvPr id="3" name="Picture 2" descr="fd29c8a4-22cf-47fe-907c-8019f083b925.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121.png"/>
          <p:cNvPicPr>
            <a:picLocks noChangeAspect="1"/>
          </p:cNvPicPr>
          <p:nvPr/>
        </p:nvPicPr>
        <p:blipFill>
          <a:blip r:embed="rId2"/>
          <a:stretch>
            <a:fillRect/>
          </a:stretch>
        </p:blipFill>
        <p:spPr>
          <a:xfrm>
            <a:off x="457200" y="1828800"/>
            <a:ext cx="11277600" cy="2667316"/>
          </a:xfrm>
          <a:prstGeom prst="rect">
            <a:avLst/>
          </a:prstGeom>
        </p:spPr>
      </p:pic>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FLOG9 - Carrier Invoice (4Flow -&gt; BOOMI)</a:t>
                      </a:r>
                    </a:p>
                  </a:txBody>
                  <a:tcPr/>
                </a:tc>
                <a:tc>
                  <a:txBody>
                    <a:bodyPr/>
                    <a:lstStyle/>
                    <a:p>
                      <a:r>
                        <a:t>Modification</a:t>
                      </a:r>
                    </a:p>
                  </a:txBody>
                  <a:tcPr/>
                </a:tc>
                <a:tc>
                  <a:txBody>
                    <a:bodyPr/>
                    <a:lstStyle/>
                    <a:p>
                      <a:r>
                        <a:t>None</a:t>
                      </a:r>
                    </a:p>
                  </a:txBody>
                  <a:tcPr/>
                </a:tc>
              </a:tr>
              <a:tr h="124690">
                <a:tc>
                  <a:txBody>
                    <a:bodyPr/>
                    <a:lstStyle/>
                    <a:p>
                      <a:r>
                        <a:t>FLOG10 - Carrier invoice (BOOMI -&gt; SAP ECC6 Exterior)</a:t>
                      </a:r>
                    </a:p>
                  </a:txBody>
                  <a:tcPr/>
                </a:tc>
                <a:tc>
                  <a:txBody>
                    <a:bodyPr/>
                    <a:lstStyle/>
                    <a:p>
                      <a:r>
                        <a:t>Modification</a:t>
                      </a:r>
                    </a:p>
                  </a:txBody>
                  <a:tcPr/>
                </a:tc>
                <a:tc>
                  <a:txBody>
                    <a:bodyPr/>
                    <a:lstStyle/>
                    <a:p>
                      <a:r>
                        <a:t>None</a:t>
                      </a:r>
                    </a:p>
                  </a:txBody>
                  <a:tcPr/>
                </a:tc>
              </a:tr>
              <a:tr h="124690">
                <a:tc>
                  <a:txBody>
                    <a:bodyPr/>
                    <a:lstStyle/>
                    <a:p>
                      <a:r>
                        <a:t>FLOG18 - Empty Packaging ASN (EDI Exterior -&gt; 4Flow)</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