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6559.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CLOG328 - Boomi for SAP Add-on (SAP ECC6 Exterior)</a:t>
                      </a:r>
                    </a:p>
                  </a:txBody>
                  <a:tcPr/>
                </a:tc>
                <a:tc>
                  <a:txBody>
                    <a:bodyPr/>
                    <a:lstStyle/>
                    <a:p>
                      <a:r>
                        <a:t>Modification</a:t>
                      </a:r>
                    </a:p>
                  </a:txBody>
                  <a:tcPr/>
                </a:tc>
                <a:tc>
                  <a:txBody>
                    <a:bodyPr/>
                    <a:lstStyle/>
                    <a:p>
                      <a:r>
                        <a:t>To be installed in SAP for each BG except for Lighting</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