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27/08/2024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1">
                <a:solidFill>
                  <a:schemeClr val="accent1">
                    <a:lumMod val="40000"/>
                    <a:lumOff val="60000"/>
                  </a:schemeClr>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27/08/2024</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1">
                <a:solidFill>
                  <a:schemeClr val="accent1">
                    <a:lumMod val="40000"/>
                    <a:lumOff val="60000"/>
                  </a:schemeClr>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27/08/2024</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27/08/2024</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27/08/2024</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27/08/2024</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27/08/2024</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27/08/2024</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27/08/2024</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27/08/2024</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27/08/2024</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27/08/2024</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27/08/2024</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27/08/2024</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27/08/2024</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27/08/2024</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27/08/2024</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27/08/2024</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27/08/2024</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27/08/2024</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27/08/2024</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27/08/2024</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1" kern="1200">
          <a:solidFill>
            <a:schemeClr val="accent1">
              <a:lumMod val="40000"/>
              <a:lumOff val="6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27/08/2024</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1" kern="1200">
          <a:solidFill>
            <a:schemeClr val="accent1">
              <a:lumMod val="40000"/>
              <a:lumOff val="6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27/08/2024</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Dossier Architecture Général</a:t>
            </a:r>
          </a:p>
        </p:txBody>
      </p:sp>
      <p:sp>
        <p:nvSpPr>
          <p:cNvPr id="3" name="Content Placeholder 2"/>
          <p:cNvSpPr>
            <a:spLocks noGrp="1"/>
          </p:cNvSpPr>
          <p:nvPr>
            <p:ph idx="1"/>
          </p:nvPr>
        </p:nvSpPr>
        <p:spPr/>
        <p:txBody>
          <a:bodyPr/>
          <a:lstStyle/>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None</a:t>
            </a:r>
          </a:p>
          <a:p>
            <a:r>
              <a:t>Méteo: None</a:t>
            </a:r>
          </a:p>
          <a:p>
            <a:r>
              <a:t>Taux avancement global estimé: 0</a:t>
            </a:r>
          </a:p>
          <a:p>
            <a:r>
              <a:t>Taux avancement délai: 0</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 (suite)</a:t>
            </a:r>
          </a:p>
        </p:txBody>
      </p:sp>
      <p:sp>
        <p:nvSpPr>
          <p:cNvPr id="3" name="Content Placeholder 2"/>
          <p:cNvSpPr>
            <a:spLocks noGrp="1"/>
          </p:cNvSpPr>
          <p:nvPr>
            <p:ph idx="1"/>
          </p:nvPr>
        </p:nvSpPr>
        <p:spPr/>
        <p:txBody>
          <a:bodyPr/>
          <a:lstStyle/>
          <a:p>
            <a:r>
              <a:t>Date de début: 2025-06-01 00:00:00</a:t>
            </a:r>
          </a:p>
          <a:p>
            <a:r>
              <a:t>Date de fin estimée: 2026-09-30 00:00:00</a:t>
            </a:r>
          </a:p>
          <a:p>
            <a:r>
              <a:t>Date de fin réelle: None</a:t>
            </a:r>
          </a:p>
          <a:p>
            <a:r>
              <a:t>Budget OPEX estimé: None</a:t>
            </a:r>
          </a:p>
          <a:p>
            <a:r>
              <a:t>Budget OPEX réel: None</a:t>
            </a:r>
          </a:p>
          <a:p>
            <a:r>
              <a:t>Budget CAPEX estimé: None</a:t>
            </a:r>
          </a:p>
          <a:p>
            <a:r>
              <a:t>Budget CAPEX réel: None</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Exigence</a:t>
                      </a:r>
                    </a:p>
                  </a:txBody>
                  <a:tcPr/>
                </a:tc>
                <a:tc>
                  <a:txBody>
                    <a:bodyPr/>
                    <a:lstStyle/>
                    <a:p>
                      <a:r>
                        <a:t>Type</a:t>
                      </a:r>
                    </a:p>
                  </a:txBody>
                  <a:tcPr/>
                </a:tc>
                <a:tc>
                  <a:txBody>
                    <a:bodyPr/>
                    <a:lstStyle/>
                    <a:p>
                      <a:r>
                        <a:t>Description</a:t>
                      </a:r>
                    </a:p>
                  </a:txBody>
                  <a:tcPr/>
                </a:tc>
              </a:tr>
              <a:tr h="124690">
                <a:tc>
                  <a:txBody>
                    <a:bodyPr/>
                    <a:lstStyle/>
                    <a:p>
                      <a:r>
                        <a:t>PROEX1</a:t>
                      </a:r>
                    </a:p>
                  </a:txBody>
                  <a:tcPr/>
                </a:tc>
                <a:tc>
                  <a:txBody>
                    <a:bodyPr/>
                    <a:lstStyle/>
                    <a:p>
                      <a:r>
                        <a:t>Non fonctionnelle</a:t>
                      </a:r>
                    </a:p>
                  </a:txBody>
                  <a:tcPr/>
                </a:tc>
                <a:tc>
                  <a:txBody>
                    <a:bodyPr/>
                    <a:lstStyle/>
                    <a:p>
                      <a:r>
                        <a:t>User characteristics:_x000D_</a:t>
                      </a:r>
                    </a:p>
                    <a:p>
                      <a:r>
                        <a:t>In general, the users will be able to use the solution from a PC, a laptop or a tablet via the web portal of the solution. External partners will access the application only via the web portal; the admin user will have direct access (such as SSH) to the solution.</a:t>
                      </a:r>
                    </a:p>
                  </a:txBody>
                  <a:tcPr/>
                </a:tc>
              </a:tr>
              <a:tr h="124690">
                <a:tc>
                  <a:txBody>
                    <a:bodyPr/>
                    <a:lstStyle/>
                    <a:p>
                      <a:r>
                        <a:t>PROEX2</a:t>
                      </a:r>
                    </a:p>
                  </a:txBody>
                  <a:tcPr/>
                </a:tc>
                <a:tc>
                  <a:txBody>
                    <a:bodyPr/>
                    <a:lstStyle/>
                    <a:p>
                      <a:r>
                        <a:t>Non fonctionnelle</a:t>
                      </a:r>
                    </a:p>
                  </a:txBody>
                  <a:tcPr/>
                </a:tc>
                <a:tc>
                  <a:txBody>
                    <a:bodyPr/>
                    <a:lstStyle/>
                    <a:p>
                      <a:r>
                        <a:t>Location characteristics:_x000D_</a:t>
                      </a:r>
                    </a:p>
                    <a:p>
                      <a:r>
                        <a:t>The solution will be in long term to spread worldwide. In the context of the current document, the following country/region will be in the order withing the scope: Mexico, US/Canada, EMEA, APAC, SAO</a:t>
                      </a:r>
                    </a:p>
                  </a:txBody>
                  <a:tcPr/>
                </a:tc>
              </a:tr>
              <a:tr h="124690">
                <a:tc>
                  <a:txBody>
                    <a:bodyPr/>
                    <a:lstStyle/>
                    <a:p>
                      <a:r>
                        <a:t>PROEX3</a:t>
                      </a:r>
                    </a:p>
                  </a:txBody>
                  <a:tcPr/>
                </a:tc>
                <a:tc>
                  <a:txBody>
                    <a:bodyPr/>
                    <a:lstStyle/>
                    <a:p>
                      <a:r>
                        <a:t>Non fonctionnelle</a:t>
                      </a:r>
                    </a:p>
                  </a:txBody>
                  <a:tcPr/>
                </a:tc>
                <a:tc>
                  <a:txBody>
                    <a:bodyPr/>
                    <a:lstStyle/>
                    <a:p>
                      <a:r>
                        <a:t>Load characteristics:_x000D_</a:t>
                      </a:r>
                    </a:p>
                    <a:p>
                      <a:r>
                        <a:t>The shipment volume will progressively increase yearly:	2026: 100 000 shipments,2027: 450 000 shipments,2028: 470 000 shipments_x000D_</a:t>
                      </a:r>
                    </a:p>
                    <a:p>
                      <a:r>
                        <a:t>These volumes are approximative and will be detailed during the editor workshops.</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Cartographie des données impactée</a:t>
            </a:r>
          </a:p>
        </p:txBody>
      </p:sp>
      <p:pic>
        <p:nvPicPr>
          <p:cNvPr id="3" name="Picture 2" descr="pos_donnees_6559.png"/>
          <p:cNvPicPr>
            <a:picLocks noChangeAspect="1"/>
          </p:cNvPicPr>
          <p:nvPr/>
        </p:nvPicPr>
        <p:blipFill>
          <a:blip r:embed="rId2"/>
          <a:stretch>
            <a:fillRect/>
          </a:stretch>
        </p:blipFill>
        <p:spPr>
          <a:xfrm>
            <a:off x="457200" y="1828800"/>
            <a:ext cx="11277600" cy="3647934"/>
          </a:xfrm>
          <a:prstGeom prst="rect">
            <a:avLst/>
          </a:prstGeom>
        </p:spPr>
      </p:pic>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Objets métiers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Objet métier</a:t>
                      </a:r>
                    </a:p>
                  </a:txBody>
                  <a:tcPr/>
                </a:tc>
                <a:tc>
                  <a:txBody>
                    <a:bodyPr/>
                    <a:lstStyle/>
                    <a:p>
                      <a:r>
                        <a:t>Type</a:t>
                      </a:r>
                    </a:p>
                  </a:txBody>
                  <a:tcPr/>
                </a:tc>
                <a:tc>
                  <a:txBody>
                    <a:bodyPr/>
                    <a:lstStyle/>
                    <a:p>
                      <a:r>
                        <a:t>Impact</a:t>
                      </a:r>
                    </a:p>
                  </a:txBody>
                  <a:tcPr/>
                </a:tc>
              </a:tr>
              <a:tr h="124690">
                <a:tc>
                  <a:txBody>
                    <a:bodyPr/>
                    <a:lstStyle/>
                    <a:p>
                      <a:r>
                        <a:t>OM6 - Customers</a:t>
                      </a:r>
                    </a:p>
                  </a:txBody>
                  <a:tcPr/>
                </a:tc>
                <a:tc>
                  <a:txBody>
                    <a:bodyPr/>
                    <a:lstStyle/>
                    <a:p>
                      <a:r>
                        <a:t>Modification</a:t>
                      </a:r>
                    </a:p>
                  </a:txBody>
                  <a:tcPr/>
                </a:tc>
                <a:tc>
                  <a:txBody>
                    <a:bodyPr/>
                    <a:lstStyle/>
                    <a:p>
                      <a:r>
                        <a:t>None</a:t>
                      </a:r>
                    </a:p>
                  </a:txBody>
                  <a:tcPr/>
                </a:tc>
              </a:tr>
              <a:tr h="124690">
                <a:tc>
                  <a:txBody>
                    <a:bodyPr/>
                    <a:lstStyle/>
                    <a:p>
                      <a:r>
                        <a:t>OM4 - Materials</a:t>
                      </a:r>
                    </a:p>
                  </a:txBody>
                  <a:tcPr/>
                </a:tc>
                <a:tc>
                  <a:txBody>
                    <a:bodyPr/>
                    <a:lstStyle/>
                    <a:p>
                      <a:r>
                        <a:t>Modification</a:t>
                      </a:r>
                    </a:p>
                  </a:txBody>
                  <a:tcPr/>
                </a:tc>
                <a:tc>
                  <a:txBody>
                    <a:bodyPr/>
                    <a:lstStyle/>
                    <a:p>
                      <a:r>
                        <a:t>None</a:t>
                      </a:r>
                    </a:p>
                  </a:txBody>
                  <a:tcPr/>
                </a:tc>
              </a:tr>
              <a:tr h="124690">
                <a:tc>
                  <a:txBody>
                    <a:bodyPr/>
                    <a:lstStyle/>
                    <a:p>
                      <a:r>
                        <a:t>OM7 - Packaging instr</a:t>
                      </a:r>
                    </a:p>
                  </a:txBody>
                  <a:tcPr/>
                </a:tc>
                <a:tc>
                  <a:txBody>
                    <a:bodyPr/>
                    <a:lstStyle/>
                    <a:p>
                      <a:r>
                        <a:t>Modification</a:t>
                      </a:r>
                    </a:p>
                  </a:txBody>
                  <a:tcPr/>
                </a:tc>
                <a:tc>
                  <a:txBody>
                    <a:bodyPr/>
                    <a:lstStyle/>
                    <a:p>
                      <a:r>
                        <a:t>None</a:t>
                      </a:r>
                    </a:p>
                  </a:txBody>
                  <a:tcPr/>
                </a:tc>
              </a:tr>
              <a:tr h="124690">
                <a:tc>
                  <a:txBody>
                    <a:bodyPr/>
                    <a:lstStyle/>
                    <a:p>
                      <a:r>
                        <a:t>OM5 - Suppliers</a:t>
                      </a:r>
                    </a:p>
                  </a:txBody>
                  <a:tcPr/>
                </a:tc>
                <a:tc>
                  <a:txBody>
                    <a:bodyPr/>
                    <a:lstStyle/>
                    <a:p>
                      <a:r>
                        <a:t>Modification</a:t>
                      </a:r>
                    </a:p>
                  </a:txBody>
                  <a:tcPr/>
                </a:tc>
                <a:tc>
                  <a:txBody>
                    <a:bodyPr/>
                    <a:lstStyle/>
                    <a:p>
                      <a:r>
                        <a:t>None</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None</a:t>
            </a:r>
          </a:p>
        </p:txBody>
      </p:sp>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Paysage applicatif impacté</a:t>
            </a:r>
          </a:p>
        </p:txBody>
      </p:sp>
      <p:pic>
        <p:nvPicPr>
          <p:cNvPr id="3" name="Picture 2" descr="pos_donnees_6559.png"/>
          <p:cNvPicPr>
            <a:picLocks noChangeAspect="1"/>
          </p:cNvPicPr>
          <p:nvPr/>
        </p:nvPicPr>
        <p:blipFill>
          <a:blip r:embed="rId2"/>
          <a:stretch>
            <a:fillRect/>
          </a:stretch>
        </p:blipFill>
        <p:spPr>
          <a:xfrm>
            <a:off x="457200" y="1828800"/>
            <a:ext cx="11277600" cy="3647934"/>
          </a:xfrm>
          <a:prstGeom prst="rect">
            <a:avLst/>
          </a:prstGeom>
        </p:spPr>
      </p:pic>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Application</a:t>
                      </a:r>
                    </a:p>
                  </a:txBody>
                  <a:tcPr/>
                </a:tc>
                <a:tc>
                  <a:txBody>
                    <a:bodyPr/>
                    <a:lstStyle/>
                    <a:p>
                      <a:r>
                        <a:t>Type</a:t>
                      </a:r>
                    </a:p>
                  </a:txBody>
                  <a:tcPr/>
                </a:tc>
                <a:tc>
                  <a:txBody>
                    <a:bodyPr/>
                    <a:lstStyle/>
                    <a:p>
                      <a:r>
                        <a:t>Impact</a:t>
                      </a:r>
                    </a:p>
                  </a:txBody>
                  <a:tcPr/>
                </a:tc>
              </a:tr>
              <a:tr h="12469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12469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124690">
                <a:tc>
                  <a:txBody>
                    <a:bodyPr/>
                    <a:lstStyle/>
                    <a:p>
                      <a:r>
                        <a:t>APP952 - SAP ECC6 Exterior</a:t>
                      </a:r>
                    </a:p>
                  </a:txBody>
                  <a:tcPr/>
                </a:tc>
                <a:tc>
                  <a:txBody>
                    <a:bodyPr/>
                    <a:lstStyle/>
                    <a:p>
                      <a:r>
                        <a:t>Modification</a:t>
                      </a:r>
                    </a:p>
                  </a:txBody>
                  <a:tcPr/>
                </a:tc>
                <a:tc>
                  <a:txBody>
                    <a:bodyPr/>
                    <a:lstStyle/>
                    <a:p>
                      <a:r>
                        <a:t>Activation and extension of interfaces toward the TMS ecosystem: exposure of master data, exchange of MRP optimization results, reception of carrier invoices for posting and archiving, and generation of new outbound logistics messages (plant to plant and returnable ASN)</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Composant logiciel</a:t>
                      </a:r>
                    </a:p>
                  </a:txBody>
                  <a:tcPr/>
                </a:tc>
                <a:tc>
                  <a:txBody>
                    <a:bodyPr/>
                    <a:lstStyle/>
                    <a:p>
                      <a:r>
                        <a:t>Type</a:t>
                      </a:r>
                    </a:p>
                  </a:txBody>
                  <a:tcPr/>
                </a:tc>
                <a:tc>
                  <a:txBody>
                    <a:bodyPr/>
                    <a:lstStyle/>
                    <a:p>
                      <a:r>
                        <a:t>Impact</a:t>
                      </a:r>
                    </a:p>
                  </a:txBody>
                  <a:tcPr/>
                </a:tc>
              </a:tr>
              <a:tr h="124690">
                <a:tc>
                  <a:txBody>
                    <a:bodyPr/>
                    <a:lstStyle/>
                    <a:p>
                      <a:r>
                        <a:t>CLOG328 - Boomi for SAP Add-on (SAP ECC6 Exterior)</a:t>
                      </a:r>
                    </a:p>
                  </a:txBody>
                  <a:tcPr/>
                </a:tc>
                <a:tc>
                  <a:txBody>
                    <a:bodyPr/>
                    <a:lstStyle/>
                    <a:p>
                      <a:r>
                        <a:t>Modification</a:t>
                      </a:r>
                    </a:p>
                  </a:txBody>
                  <a:tcPr/>
                </a:tc>
                <a:tc>
                  <a:txBody>
                    <a:bodyPr/>
                    <a:lstStyle/>
                    <a:p>
                      <a:r>
                        <a:t>To be installed in SAP for each BG except for Lighting</a:t>
                      </a:r>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124690">
                <a:tc>
                  <a:txBody>
                    <a:bodyPr/>
                    <a:lstStyle/>
                    <a:p>
                      <a:r>
                        <a:t>Flux logique</a:t>
                      </a:r>
                    </a:p>
                  </a:txBody>
                  <a:tcPr/>
                </a:tc>
                <a:tc>
                  <a:txBody>
                    <a:bodyPr/>
                    <a:lstStyle/>
                    <a:p>
                      <a:r>
                        <a:t>Type</a:t>
                      </a:r>
                    </a:p>
                  </a:txBody>
                  <a:tcPr/>
                </a:tc>
                <a:tc>
                  <a:txBody>
                    <a:bodyPr/>
                    <a:lstStyle/>
                    <a:p>
                      <a:r>
                        <a:t>Impact</a:t>
                      </a:r>
                    </a:p>
                  </a:txBody>
                  <a:tcPr/>
                </a:tc>
              </a:tr>
              <a:tr h="124690">
                <a:tc>
                  <a:txBody>
                    <a:bodyPr/>
                    <a:lstStyle/>
                    <a:p>
                      <a:r>
                        <a:t>FLOG5 - MD Customers (BOOMI -&gt; 4Flow)</a:t>
                      </a:r>
                    </a:p>
                  </a:txBody>
                  <a:tcPr/>
                </a:tc>
                <a:tc>
                  <a:txBody>
                    <a:bodyPr/>
                    <a:lstStyle/>
                    <a:p>
                      <a:r>
                        <a:t>Modification</a:t>
                      </a:r>
                    </a:p>
                  </a:txBody>
                  <a:tcPr/>
                </a:tc>
                <a:tc>
                  <a:txBody>
                    <a:bodyPr/>
                    <a:lstStyle/>
                    <a:p>
                      <a:r>
                        <a:t>None</a:t>
                      </a:r>
                    </a:p>
                  </a:txBody>
                  <a:tcPr/>
                </a:tc>
              </a:tr>
              <a:tr h="124690">
                <a:tc>
                  <a:txBody>
                    <a:bodyPr/>
                    <a:lstStyle/>
                    <a:p>
                      <a:r>
                        <a:t>FLOG3 - MD Customers (SAP ECC6 Exterior -&gt; BOOMI)</a:t>
                      </a:r>
                    </a:p>
                  </a:txBody>
                  <a:tcPr/>
                </a:tc>
                <a:tc>
                  <a:txBody>
                    <a:bodyPr/>
                    <a:lstStyle/>
                    <a:p>
                      <a:r>
                        <a:t>Modification</a:t>
                      </a:r>
                    </a:p>
                  </a:txBody>
                  <a:tcPr/>
                </a:tc>
                <a:tc>
                  <a:txBody>
                    <a:bodyPr/>
                    <a:lstStyle/>
                    <a:p>
                      <a:r>
                        <a:t>None</a:t>
                      </a:r>
                    </a:p>
                  </a:txBody>
                  <a:tcPr/>
                </a:tc>
              </a:tr>
              <a:tr h="124690">
                <a:tc>
                  <a:txBody>
                    <a:bodyPr/>
                    <a:lstStyle/>
                    <a:p>
                      <a:r>
                        <a:t>FLOG1 - MD Materials (SAP ECC6 Exterior -&gt; BOOMI)</a:t>
                      </a:r>
                    </a:p>
                  </a:txBody>
                  <a:tcPr/>
                </a:tc>
                <a:tc>
                  <a:txBody>
                    <a:bodyPr/>
                    <a:lstStyle/>
                    <a:p>
                      <a:r>
                        <a:t>Modification</a:t>
                      </a:r>
                    </a:p>
                  </a:txBody>
                  <a:tcPr/>
                </a:tc>
                <a:tc>
                  <a:txBody>
                    <a:bodyPr/>
                    <a:lstStyle/>
                    <a:p>
                      <a:r>
                        <a:t>None</a:t>
                      </a:r>
                    </a:p>
                  </a:txBody>
                  <a:tcPr/>
                </a:tc>
              </a:tr>
              <a:tr h="124690">
                <a:tc>
                  <a:txBody>
                    <a:bodyPr/>
                    <a:lstStyle/>
                    <a:p>
                      <a:r>
                        <a:t>FLOG6 - MD Materials (BOOMI -&gt; 4Flow)</a:t>
                      </a:r>
                    </a:p>
                  </a:txBody>
                  <a:tcPr/>
                </a:tc>
                <a:tc>
                  <a:txBody>
                    <a:bodyPr/>
                    <a:lstStyle/>
                    <a:p>
                      <a:r>
                        <a:t>Modification</a:t>
                      </a:r>
                    </a:p>
                  </a:txBody>
                  <a:tcPr/>
                </a:tc>
                <a:tc>
                  <a:txBody>
                    <a:bodyPr/>
                    <a:lstStyle/>
                    <a:p>
                      <a:r>
                        <a:t>None</a:t>
                      </a:r>
                    </a:p>
                  </a:txBody>
                  <a:tcPr/>
                </a:tc>
              </a:tr>
              <a:tr h="124690">
                <a:tc>
                  <a:txBody>
                    <a:bodyPr/>
                    <a:lstStyle/>
                    <a:p>
                      <a:r>
                        <a:t>FLOG8 - MD Packaging instr (BOOMI -&gt; BOOMI)</a:t>
                      </a:r>
                    </a:p>
                  </a:txBody>
                  <a:tcPr/>
                </a:tc>
                <a:tc>
                  <a:txBody>
                    <a:bodyPr/>
                    <a:lstStyle/>
                    <a:p>
                      <a:r>
                        <a:t>Modification</a:t>
                      </a:r>
                    </a:p>
                  </a:txBody>
                  <a:tcPr/>
                </a:tc>
                <a:tc>
                  <a:txBody>
                    <a:bodyPr/>
                    <a:lstStyle/>
                    <a:p>
                      <a:r>
                        <a:t>None</a:t>
                      </a:r>
                    </a:p>
                  </a:txBody>
                  <a:tcPr/>
                </a:tc>
              </a:tr>
              <a:tr h="124690">
                <a:tc>
                  <a:txBody>
                    <a:bodyPr/>
                    <a:lstStyle/>
                    <a:p>
                      <a:r>
                        <a:t>FLOG4 - MD Packaging instr (SAP ECC6 Exterior -&gt; BOOMI)</a:t>
                      </a:r>
                    </a:p>
                  </a:txBody>
                  <a:tcPr/>
                </a:tc>
                <a:tc>
                  <a:txBody>
                    <a:bodyPr/>
                    <a:lstStyle/>
                    <a:p>
                      <a:r>
                        <a:t>Modification</a:t>
                      </a:r>
                    </a:p>
                  </a:txBody>
                  <a:tcPr/>
                </a:tc>
                <a:tc>
                  <a:txBody>
                    <a:bodyPr/>
                    <a:lstStyle/>
                    <a:p>
                      <a:r>
                        <a:t>None</a:t>
                      </a:r>
                    </a:p>
                  </a:txBody>
                  <a:tcPr/>
                </a:tc>
              </a:tr>
              <a:tr h="124690">
                <a:tc>
                  <a:txBody>
                    <a:bodyPr/>
                    <a:lstStyle/>
                    <a:p>
                      <a:r>
                        <a:t>FLOG2 - MD Suppliers (SAP ECC6 Exterior -&gt; BOOMI)</a:t>
                      </a:r>
                    </a:p>
                  </a:txBody>
                  <a:tcPr/>
                </a:tc>
                <a:tc>
                  <a:txBody>
                    <a:bodyPr/>
                    <a:lstStyle/>
                    <a:p>
                      <a:r>
                        <a:t>Modification</a:t>
                      </a:r>
                    </a:p>
                  </a:txBody>
                  <a:tcPr/>
                </a:tc>
                <a:tc>
                  <a:txBody>
                    <a:bodyPr/>
                    <a:lstStyle/>
                    <a:p>
                      <a:r>
                        <a:t>None</a:t>
                      </a:r>
                    </a:p>
                  </a:txBody>
                  <a:tcPr/>
                </a:tc>
              </a:tr>
              <a:tr h="124690">
                <a:tc>
                  <a:txBody>
                    <a:bodyPr/>
                    <a:lstStyle/>
                    <a:p>
                      <a:r>
                        <a:t>FLOG7 - MS Suppliers (BOOMI -&gt; 4Flow)</a:t>
                      </a:r>
                    </a:p>
                  </a:txBody>
                  <a:tcPr/>
                </a:tc>
                <a:tc>
                  <a:txBody>
                    <a:bodyPr/>
                    <a:lstStyle/>
                    <a:p>
                      <a:r>
                        <a:t>Modification</a:t>
                      </a:r>
                    </a:p>
                  </a:txBody>
                  <a:tcPr/>
                </a:tc>
                <a:tc>
                  <a:txBody>
                    <a:bodyPr/>
                    <a:lstStyle/>
                    <a:p>
                      <a:r>
                        <a:t>None</a:t>
                      </a:r>
                    </a:p>
                  </a:txBody>
                  <a:tcPr/>
                </a:tc>
              </a:tr>
              <a:tr h="124690">
                <a:tc>
                  <a:txBody>
                    <a:bodyPr/>
                    <a:lstStyle/>
                    <a:p/>
                  </a:txBody>
                  <a:tcPr/>
                </a:tc>
                <a:tc>
                  <a:txBody>
                    <a:bodyPr/>
                    <a:lstStyle/>
                    <a:p/>
                  </a:txBody>
                  <a:tcPr/>
                </a:tc>
                <a:tc>
                  <a:txBody>
                    <a:bodyPr/>
                    <a:lstStyle/>
                    <a:p/>
                  </a:txBody>
                  <a:tcPr/>
                </a:tc>
              </a:tr>
              <a:tr h="124700">
                <a:tc>
                  <a:txBody>
                    <a:bodyPr/>
                    <a:lstStyle/>
                    <a:p/>
                  </a:txBody>
                  <a:tcPr/>
                </a:tc>
                <a:tc>
                  <a:txBody>
                    <a:bodyPr/>
                    <a:lstStyle/>
                    <a:p/>
                  </a:txBody>
                  <a:tcPr/>
                </a:tc>
                <a:tc>
                  <a:txBody>
                    <a:bodyPr/>
                    <a:lstStyle/>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COURSEAUX David (External)</cp:lastModifiedBy>
  <cp:revision>13</cp:revision>
  <dcterms:created xsi:type="dcterms:W3CDTF">2022-08-10T08:40:14Z</dcterms:created>
  <dcterms:modified xsi:type="dcterms:W3CDTF">2024-08-27T07:09:19Z</dcterms:modified>
</cp:coreProperties>
</file>