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Relationship Id="rId31" Type="http://schemas.openxmlformats.org/officeDocument/2006/relationships/slide" Target="slides/slide25.xml"/><Relationship Id="rId32" Type="http://schemas.openxmlformats.org/officeDocument/2006/relationships/slide" Target="slides/slide26.xml"/><Relationship Id="rId33" Type="http://schemas.openxmlformats.org/officeDocument/2006/relationships/slide" Target="slides/slide27.xml"/><Relationship Id="rId34" Type="http://schemas.openxmlformats.org/officeDocument/2006/relationships/slide" Target="slides/slide28.xml"/><Relationship Id="rId35" Type="http://schemas.openxmlformats.org/officeDocument/2006/relationships/slide" Target="slides/slide29.xml"/><Relationship Id="rId36" Type="http://schemas.openxmlformats.org/officeDocument/2006/relationships/slide" Target="slides/slide3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PROJET2</a:t>
            </a:r>
          </a:p>
          <a:p>
            <a:r>
              <a:t>Titre: ELITE</a:t>
            </a:r>
          </a:p>
          <a:p>
            <a:r>
              <a:t>Type: TPRO1 - Implémentation</a:t>
            </a:r>
          </a:p>
          <a:p>
            <a:r>
              <a:t>Statut: En cours</a:t>
            </a:r>
          </a:p>
          <a:p>
            <a:r>
              <a:t>Sponsor: UO12 - DSI (Interne)</a:t>
            </a:r>
          </a:p>
          <a:p>
            <a:r>
              <a:t>Réference du train: Train 1</a:t>
            </a:r>
          </a:p>
          <a:p>
            <a:r>
              <a:t>Méteo: Bonne</a:t>
            </a:r>
          </a:p>
          <a:p>
            <a:r>
              <a:t>Taux avancement global estimé: 50</a:t>
            </a:r>
          </a:p>
          <a:p>
            <a:r>
              <a:t>Taux avancement délai: 40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2025-12-01 00:00:00</a:t>
            </a:r>
          </a:p>
          <a:p>
            <a:r>
              <a:t>Date de fin estimée: 2026-01-03 00:00:00</a:t>
            </a:r>
          </a:p>
          <a:p>
            <a:r>
              <a:t>Date de fin réelle: None</a:t>
            </a:r>
          </a:p>
          <a:p>
            <a:r>
              <a:t>Budget OPEX estimé: 10000</a:t>
            </a:r>
          </a:p>
          <a:p>
            <a:r>
              <a:t>Budget OPEX réel: None</a:t>
            </a:r>
          </a:p>
          <a:p>
            <a:r>
              <a:t>Budget CAPEX estimé: 20000</a:t>
            </a:r>
          </a:p>
          <a:p>
            <a:r>
              <a:t>Budget CAPEX réel: None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Contributeurs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Entité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Acteur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Rôle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UO16 - Conformité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Courseaux David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chef de projet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Projet pour gérer le TMS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ECART1 - test david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2800"/>
              </a:tblGrid>
              <a:tr h="124690">
                <a:tc>
                  <a:txBody>
                    <a:bodyPr/>
                    <a:lstStyle/>
                    <a:p>
                      <a:r>
                        <a:t>Processus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PROCESS2 - test diagramme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PROCESS1 - un processus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PROCESS2 - test diagramme</a:t>
            </a:r>
          </a:p>
        </p:txBody>
      </p:sp>
      <p:pic>
        <p:nvPicPr>
          <p:cNvPr id="3" name="Picture 2" descr="defaul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PROCESS1 - un processus</a:t>
            </a:r>
          </a:p>
        </p:txBody>
      </p:sp>
      <p:pic>
        <p:nvPicPr>
          <p:cNvPr id="3" name="Picture 2" descr="defaul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un projet externe - c est un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externe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Il va avoir un 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ceci est la démarche du projet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Contraintes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PROCO1 - ma 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ceci est une contrainte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PROEX1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une exigence fonctionnelle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PROEX2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une exigence non fonctionnelle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PROSEC2 - oauth2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communication avec oauth2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PROSEC1 - rgpd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doit suivre le rgpd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Plan d'occupation des sols impacté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21737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CAP319 - Achat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 sur les commandes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CAP295 - Actifs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 sur les actifs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21737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OM2 - toto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Services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SERV116 - Accompagner la gestion des contentieux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mise à jour des contentieux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SERV129 - Catalogue immobilier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ajout de l'adresse des biens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PROSC2 - Solution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solution préférée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217372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APP131 - AD AUDIT PLUS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 des interfaces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CLOG17 - Accès Banque Crédit Mutuel (Accès Banque Crédit Mutuel)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FLOG1 - flux 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FLOG2 - flux 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PROSC3 - Solution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solution alternative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217372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APP75 - Cyber-arc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CLOG30 - Contrôle des accès (Contrôle des accès)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CLOG69 - Téléphonie mobile (Iphone) (Téléphonie mobile (Iphone))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FLOG4 - new flog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