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PROJET1</a:t>
            </a:r>
          </a:p>
          <a:p>
            <a:r>
              <a:t>Titre: mise en place du PERP</a:t>
            </a:r>
          </a:p>
          <a:p>
            <a:r>
              <a:t>Type: TPRO3 - Accompagnement</a:t>
            </a:r>
          </a:p>
          <a:p>
            <a:r>
              <a:t>Statut: En cours</a:t>
            </a:r>
          </a:p>
          <a:p>
            <a:r>
              <a:t>Sponsor: UO18 - Opération gestion (Interne)</a:t>
            </a:r>
          </a:p>
          <a:p>
            <a:r>
              <a:t>Réference du train: None</a:t>
            </a:r>
          </a:p>
          <a:p>
            <a:r>
              <a:t>Méteo: Bonne</a:t>
            </a:r>
          </a:p>
          <a:p>
            <a:r>
              <a:t>Taux avancement global estimé: 50</a:t>
            </a:r>
          </a:p>
          <a:p>
            <a:r>
              <a:t>Taux avancement délai: 60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2025-05-01 00:00:00</a:t>
            </a:r>
          </a:p>
          <a:p>
            <a:r>
              <a:t>Date de fin estimée: 2026-05-30 00:00:00</a:t>
            </a:r>
          </a:p>
          <a:p>
            <a:r>
              <a:t>Date de fin réelle: None</a:t>
            </a:r>
          </a:p>
          <a:p>
            <a:r>
              <a:t>Budget OPEX estimé: None</a:t>
            </a:r>
          </a:p>
          <a:p>
            <a:r>
              <a:t>Budget OPEX réel: None</a:t>
            </a:r>
          </a:p>
          <a:p>
            <a:r>
              <a:t>Budget CAPEX estimé: None</a:t>
            </a:r>
          </a:p>
          <a:p>
            <a:r>
              <a:t>Budget CAPEX réel: None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Belasmi Ranya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architecte entreprise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Courseaux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chef de projet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Analyse des conditions générales et des objectifs du nouveau produit.  - Identification des exigences de vente ;  Définition de l'architecture cible  Spécification des GAP  Définition de la roadmap 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1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24616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CAP343 - Comptabilité générale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CAP284 - Contractualisation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CAP305 - Contrats &amp; conventions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CAP318 - Editique intéractive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PROSC1 - Scénario 1 : duplication produit assurance via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1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308847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APP82 - Espace Adhérent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APP96 - KELIA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PROSC2 - Scénario 2 : nouvelle branche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1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6731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APP81 - CEGID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APP82 - Espace Adhérent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