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PRO1</a:t>
            </a:r>
          </a:p>
          <a:p>
            <a:r>
              <a:t>Titre: Projet Formation</a:t>
            </a:r>
          </a:p>
          <a:p>
            <a:r>
              <a:t>Type: TPRO1 - TestTPRO1</a:t>
            </a:r>
          </a:p>
          <a:p>
            <a:r>
              <a:t>Statut: A démarrer</a:t>
            </a:r>
          </a:p>
          <a:p>
            <a:r>
              <a:t>Sponsor: UO3 - IT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42</a:t>
            </a:r>
          </a:p>
          <a:p>
            <a:r>
              <a:t>Taux avancement délai: 53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2025-09-29 00:00:00</a:t>
            </a:r>
          </a:p>
          <a:p>
            <a:r>
              <a:t>Date de fin estimée: 2025-11-09 00:00:00</a:t>
            </a:r>
          </a:p>
          <a:p>
            <a:r>
              <a:t>Date de fin réelle: None</a:t>
            </a:r>
          </a:p>
          <a:p>
            <a:r>
              <a:t>Budget OPEX estimé: 200000</a:t>
            </a:r>
          </a:p>
          <a:p>
            <a:r>
              <a:t>Budget OPEX réel: 150000</a:t>
            </a:r>
          </a:p>
          <a:p>
            <a:r>
              <a:t>Budget CAPEX estimé: 300000</a:t>
            </a:r>
          </a:p>
          <a:p>
            <a:r>
              <a:t>Budget CAPEX réel: 1200000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UO4 - RH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HAMDAOUI Fatima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Directrice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Test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ADR1 - ADR1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ECART1 - KR1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Socle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PROCESS1 - 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PROCESS1 - Processus</a:t>
            </a:r>
          </a:p>
        </p:txBody>
      </p:sp>
      <p:pic>
        <p:nvPicPr>
          <p:cNvPr id="3" name="Picture 2" descr="ad6e321d-631e-4f7a-8bfd-6f0225034d6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PRO1 - Projet 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Test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PROCONT1 - TestContrainte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PROEX1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TestExi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PROSECU1 - TestSecu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88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CAP2 - CAP2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CAP1 - Cap1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46234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OM1 - OBJMTR1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SERV1 -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SERV2 - SERVTest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PROSCEN1 - SolAppTest1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8835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APP1 - APP1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CLOG1 - Composant générique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FLOG1 -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