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CODE1</a:t>
            </a:r>
          </a:p>
          <a:p>
            <a:r>
              <a:t>Titre: PROJET TEST 1.0</a:t>
            </a:r>
          </a:p>
          <a:p>
            <a:r>
              <a:t>Type: CODE2 - Urbanisation Projet Lamda</a:t>
            </a:r>
          </a:p>
          <a:p>
            <a:r>
              <a:t>Statut: En cours</a:t>
            </a:r>
          </a:p>
          <a:p>
            <a:r>
              <a:t>Sponsor: CODE1 - UO TEST 1 (Externe)</a:t>
            </a:r>
          </a:p>
          <a:p>
            <a:r>
              <a:t>Réference du train: None</a:t>
            </a:r>
          </a:p>
          <a:p>
            <a:r>
              <a:t>Méteo: Moyenne</a:t>
            </a:r>
          </a:p>
          <a:p>
            <a:r>
              <a:t>Taux avancement global estimé: 60</a:t>
            </a:r>
          </a:p>
          <a:p>
            <a:r>
              <a:t>Taux avancement délai: 50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2025-01-27 00:00:00</a:t>
            </a:r>
          </a:p>
          <a:p>
            <a:r>
              <a:t>Date de fin estimée: 2025-03-09 00:00:00</a:t>
            </a:r>
          </a:p>
          <a:p>
            <a:r>
              <a:t>Date de fin réelle: 2025-03-07 00:00:00</a:t>
            </a:r>
          </a:p>
          <a:p>
            <a:r>
              <a:t>Budget OPEX estimé: 100</a:t>
            </a:r>
          </a:p>
          <a:p>
            <a:r>
              <a:t>Budget OPEX réel: 200</a:t>
            </a:r>
          </a:p>
          <a:p>
            <a:r>
              <a:t>Budget CAPEX estimé: 300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CONTRAINTE d       dsqdsdqsdqsdqsd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ADR1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PROCESSkemo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CODE3 - PROCESSkemo</a:t>
            </a:r>
          </a:p>
        </p:txBody>
      </p:sp>
      <p:pic>
        <p:nvPicPr>
          <p:cNvPr id="3" name="Picture 2" descr="b70bc578-2b7e-4e6d-9bef-381a52a19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Créé le 4 février 2025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SECURITE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2500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APP PROJET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4616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OM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OM1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SERV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SAPP PROJET TEST 1.0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SAPP PROJET TEST 1.0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82500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APP15 - APP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APP4 - APP TEST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CLOG5 - API TEST1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CLOG17 - CLOG PROJET TEST 1.0 (APP PROJET TEST 1.0)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FLOG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