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PRO63</a:t>
            </a:r>
          </a:p>
          <a:p>
            <a:r>
              <a:t>Titre: un nouveau projet</a:t>
            </a:r>
          </a:p>
          <a:p>
            <a:r>
              <a:t>Type: TPRO4 - Transformation</a:t>
            </a:r>
          </a:p>
          <a:p>
            <a:r>
              <a:t>Statut: A démarrer</a:t>
            </a:r>
          </a:p>
          <a:p>
            <a:r>
              <a:t>Sponsor: UORG18 - DCAS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2025-07-29 00:00:00</a:t>
            </a:r>
          </a:p>
          <a:p>
            <a:r>
              <a:t>Date de fin estimée: 2025-08-03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9085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