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CODE1</a:t>
            </a:r>
          </a:p>
          <a:p>
            <a:r>
              <a:t>Titre: PROJET TEST 1.0</a:t>
            </a:r>
          </a:p>
          <a:p>
            <a:r>
              <a:t>Type: CODE2 - Urbanisation Projet Lamda</a:t>
            </a:r>
          </a:p>
          <a:p>
            <a:r>
              <a:t>Statut: En cours</a:t>
            </a:r>
          </a:p>
          <a:p>
            <a:r>
              <a:t>Sponsor: CODE1 - UO TEST 1 (Externe)</a:t>
            </a:r>
          </a:p>
          <a:p>
            <a:r>
              <a:t>Réference du train: None</a:t>
            </a:r>
          </a:p>
          <a:p>
            <a:r>
              <a:t>Méteo: Moyenne</a:t>
            </a:r>
          </a:p>
          <a:p>
            <a:r>
              <a:t>Taux avancement global estimé: 60</a:t>
            </a:r>
          </a:p>
          <a:p>
            <a:r>
              <a:t>Taux avancement délai: 50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2025-01-27 00:00:00</a:t>
            </a:r>
          </a:p>
          <a:p>
            <a:r>
              <a:t>Date de fin estimée: 2025-03-09 00:00:00</a:t>
            </a:r>
          </a:p>
          <a:p>
            <a:r>
              <a:t>Date de fin réelle: 2025-03-07 00:00:00</a:t>
            </a:r>
          </a:p>
          <a:p>
            <a:r>
              <a:t>Budget OPEX estimé: 100</a:t>
            </a:r>
          </a:p>
          <a:p>
            <a:r>
              <a:t>Budget OPEX réel: 200</a:t>
            </a:r>
          </a:p>
          <a:p>
            <a:r>
              <a:t>Budget CAPEX estimé: 300</a:t>
            </a:r>
          </a:p>
          <a:p>
            <a:r>
              <a:t>Budget CAPEX réel: 400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CONTRAINTE d       dsqdsdqsdqsdqsd 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ADR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ADR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ADR1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KR1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Socle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800"/>
              </a:tblGrid>
              <a:tr h="124690">
                <a:tc>
                  <a:txBody>
                    <a:bodyPr/>
                    <a:lstStyle/>
                    <a:p>
                      <a:r>
                        <a:t>Processus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CODE3 - PROCESSkemo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CODE3 - PROCESSkemo</a:t>
            </a:r>
          </a:p>
        </p:txBody>
      </p:sp>
      <p:pic>
        <p:nvPicPr>
          <p:cNvPr id="3" name="Picture 2" descr="b70bc578-2b7e-4e6d-9bef-381a52a1914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Créé le 4 février 2025 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Contraintes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Créé le 4 février 2025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Créé le 4 février 2025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SECURITE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Créé le 4 février 2025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Plan d'occupation des sols impacté</a:t>
            </a:r>
          </a:p>
        </p:txBody>
      </p:sp>
      <p:pic>
        <p:nvPicPr>
          <p:cNvPr id="3" name="Picture 2" descr="pos_fonctionnel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CAP1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CODE6 - TEST APP PROJET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OM1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CODE2 - OM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Services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SERV1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CODE6 - SERV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CODE1 - SAPP PROJET TEST 1.0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SAPP PROJET TEST 1.0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APP15 - APP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APP4 - APP TEST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CLOG17 - CLOG PROJET TEST 1.0 (APP PROJET TEST 1.0)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CLOG5 - API TEST1 (APP1)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FLOG1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CODE4 - FLOG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