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qdsqdsqd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mon 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Processus VYV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CODE5 - Processus VYV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dfdfdff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Plan d'occupation des sols impacté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Titre de l'application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APP168 - ADMIN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Paysage applicatif impacté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