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CODE2</a:t>
            </a:r>
          </a:p>
          <a:p>
            <a:r>
              <a:t>Titre: PROJET TEST 1.1</a:t>
            </a:r>
          </a:p>
          <a:p>
            <a:r>
              <a:t>Type: CODE2 - Urbanisation Projet Lamda</a:t>
            </a:r>
          </a:p>
          <a:p>
            <a:r>
              <a:t>Statut: Realisé</a:t>
            </a:r>
          </a:p>
          <a:p>
            <a:r>
              <a:t>Sponsor: CODE1 - UO TEST 1 (Externe)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2025-01-27 00:00:00</a:t>
            </a:r>
          </a:p>
          <a:p>
            <a:r>
              <a:t>Date de fin estimée: 2025-03-08 00:00:00</a:t>
            </a:r>
          </a:p>
          <a:p>
            <a:r>
              <a:t>Date de fin réelle: None</a:t>
            </a:r>
          </a:p>
          <a:p>
            <a:r>
              <a:t>Budget OPEX estimé: None</a:t>
            </a:r>
          </a:p>
          <a:p>
            <a:r>
              <a:t>Budget OPEX réel: None</a:t>
            </a:r>
          </a:p>
          <a:p>
            <a:r>
              <a:t>Budget CAPEX estimé: None</a:t>
            </a:r>
          </a:p>
          <a:p>
            <a:r>
              <a:t>Budget CAPEX réel: None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CODE3 - PROCESSkemo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CODE3 - PROCESSkemo</a:t>
            </a:r>
          </a:p>
        </p:txBody>
      </p:sp>
      <p:pic>
        <p:nvPicPr>
          <p:cNvPr id="3" name="Picture 2" descr="b70bc578-2b7e-4e6d-9bef-381a52a191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PROJET TEST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CODE2 - SAPP0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1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