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qdsqdsqd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CODE5 - Processus VYV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CODE5 - Processus VYV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dfdfdff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A STATUER vraiment à ralong pour voir comment on peut le faire long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