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38019"/>
    <p:restoredTop sz="94632"/>
  </p:normalViewPr>
  <p:slideViewPr>
    <p:cSldViewPr snapToGrid="0" snapToObjects="1">
      <p:cViewPr varScale="1">
        <p:scale>
          <a:sx n="74" d="100"/>
          <a:sy n="74" d="100"/>
        </p:scale>
        <p:origin x="72" y="5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F50F7-DDC0-7045-AA38-D9E47D0885F9}" type="datetimeFigureOut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48B2C-ABDD-864A-BBD9-559E5DBDFE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0281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4A2933-B3BB-FD9C-A38F-E69BF84D33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dirty="0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423593-A058-4F68-0494-6F66D43CAB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dirty="0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19B0018-30B4-CF06-46C8-C5436918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B0B4B-6E59-4500-9D68-1A24FB6EFA61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29D90C-FC36-CB09-1E6F-A905C9A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  <a:endParaRPr lang="fr-FR" dirty="0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16376C-6BAA-A87D-7290-54CE90A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5228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3DC5E2-725F-F3A8-7CFF-B845FC576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B3CF59B-73F1-5FA8-3D4D-5CA903C6EA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chemeClr val="accent1">
                    <a:lumMod val="40000"/>
                    <a:lumOff val="60000"/>
                  </a:schemeClr>
                </a:solidFill>
              </a:defRPr>
            </a:lvl1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91D448-F096-208E-6D2F-3D40EF831C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99254-EDD1-469C-B448-05F732D97C8E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9B82A8-06C8-18B1-C2F2-3BAC8DB10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832301-E836-4E57-FDB2-22AD897F0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75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CA2D3-9539-8E4A-6548-05A361951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D73DAD8-2C47-4357-7584-6066632B16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D5219C-95EF-C873-878E-ECECF1A56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13360E-ECE0-4634-9EEA-816B36CBB363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2EC90E-BE05-E165-F3F6-F0A005EA5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3CE589-A653-0942-669F-A0597C9D1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836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F541C1-B824-B51B-9144-C174B1531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2F08BDD-171F-7A4B-4035-D942F3FBB0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553312-6037-CBC5-2892-FF44D1903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21ED35-0B40-15FE-E90F-5FCF41F0E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AB217-DA11-45C3-AC5E-4B2965C20575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29B478-F956-6A2E-A3B6-FD75D858D8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5958EE-08A0-BBE3-C7F6-9C118AC32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61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E33EA0-3807-64B0-6339-6449F16FA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5AAA7F-72EA-D893-1AD7-8ED45788BB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0BD2815-0C42-116D-6A16-AF877B036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2ADBD25-5C65-D248-8FC6-87AA85D636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3289D6-DA6D-EC9D-13CA-6D5B6FA095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E94088C-ADBD-BE01-B59E-2187F64D9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BB4DE-8250-4250-A63E-D1E844E0DDEC}" type="datetime1">
              <a:rPr lang="fr-FR" smtClean="0"/>
              <a:t>27/08/2024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3493736-8223-4D21-5A44-AB412F75E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AD21485-D57A-2E33-C2BB-FD0A69313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5747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40EE4C-E165-F67E-0D4C-4E21DBBD6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84A9F-CAF6-A1E5-4D2C-10DBF5CB2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D402A-8411-4695-8C7A-0B4372306FC6}" type="datetime1">
              <a:rPr lang="fr-FR" smtClean="0"/>
              <a:t>27/08/2024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ABEEE22-263C-AA70-4D60-2FDC0A4B4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31D2234-B515-5A5E-6155-A3E9CD54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12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A0A7FA5-D374-AD33-9D58-D063EE11D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EAF82-AD76-4762-B81F-1E31DB1F08B1}" type="datetime1">
              <a:rPr lang="fr-FR" smtClean="0"/>
              <a:t>27/08/2024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716F0D3-3AB6-414C-2427-EAF6CB44B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898D059-D2FE-DC3A-056C-9196FB7EC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1661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0C437-0755-3748-0BC4-1FE2CEC4E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1E5709B-B4BA-6FB4-2DB3-AC8515B089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6239E3D-0DC9-0591-EC7B-F918D2151E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FACDD33-51EB-A4C5-6CE6-1A9148AA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7F831-63D8-4E51-81FA-55790F3535F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CADBE1-D612-7365-B947-998A9C635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B0FC254-8B13-7827-328A-CAA1CCD03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74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ED2D3-CB71-95ED-CD3B-65A4E5411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8B21F4F-EF10-73A7-CC26-C925CC240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A78037-6078-8EC2-6B24-415FF43A57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2AC79D4-909C-9B0C-70F8-45FAF547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20D1F-DFD5-468B-B021-22823097F5AA}" type="datetime1">
              <a:rPr lang="fr-FR" smtClean="0"/>
              <a:t>27/08/2024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A15A43D-A595-0DBA-AAF5-9E1926FB2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A707E4-FED6-A47E-BFBA-EC60F804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5C9661-174D-D87E-F5C5-37E4F7DDC6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A41E44-B6EB-381D-8605-3AD99A328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C002DA-FC74-D5F7-57EC-B9C00452C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C6CAD-83A1-4944-AB50-08D4723EA66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53A839-7D30-15F3-CCF5-B9FBF1A88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FA8A16-9798-923F-33B9-5DD4AFF6C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58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F065100-4C1D-5004-ED94-B35B2EDD6D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CD4AB4C-F7F2-9431-702F-C77B1F1839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CEC3211-FDB4-4CFB-EC6F-42F425E31E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626D9E-504D-4761-B003-03A7576BA15F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9D1E3F-1B0F-87C9-6565-93289BE88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5C5EC80-AF40-C458-60FA-BE1D5D91B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6268349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F25F64-7BCD-52ED-C714-F1B011BF71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CB6F6F-3A58-AEE3-8650-33B8A9B112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31B052-4B13-80B6-1BD2-6987F96F73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2111FC-C36C-45BD-8709-CE854D298B35}" type="datetime1">
              <a:rPr lang="fr-FR" smtClean="0"/>
              <a:t>27/08/2024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49694C-21F6-FB6F-613C-67BA7530AE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C42A5A-5C11-0F85-874D-06576F333C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4E11A1-ABAE-B64E-8769-1FD2A23D5E8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51476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chemeClr val="accent1">
              <a:lumMod val="40000"/>
              <a:lumOff val="6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png"/></Relationships>
</file>

<file path=ppt/slides/_rels/slide2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F6E43D-EC81-B1E3-E116-02BBACA18D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AEDEFE-0C16-9C6D-FDB5-46C1EAC4C0E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1C55F6-A032-5941-2D2C-23802E1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A2CCD-62B3-4D54-AADF-6CDB33FCBFD6}" type="datetime1">
              <a:rPr lang="fr-FR" smtClean="0"/>
              <a:t>27/08/2024</a:t>
            </a:fld>
            <a:endParaRPr lang="fr-FR" dirty="0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00E206-C3AA-6326-0BDA-51065CD1B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dirty="0"/>
              <a:t>L'assistant de votre architecte accompagné !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BBD764-C7E0-ABCB-BBB8-056849106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4E11A1-ABAE-B64E-8769-1FD2A23D5E87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57479654"/>
      </p:ext>
    </p:extLst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Dossier Architecture Général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Code: PRO62</a:t>
            </a:r>
          </a:p>
          <a:p>
            <a:r>
              <a:t>Titre: Mise en place du catalogue d'offre et de service</a:t>
            </a:r>
          </a:p>
          <a:p>
            <a:r>
              <a:t>Type: TPRO4 - Transformation</a:t>
            </a:r>
          </a:p>
          <a:p>
            <a:r>
              <a:t>Statut: En cours</a:t>
            </a:r>
          </a:p>
          <a:p>
            <a:r>
              <a:t>Sponsor: UORG14 - RMA (Interne)</a:t>
            </a:r>
          </a:p>
          <a:p>
            <a:r>
              <a:t>Réference du train: None</a:t>
            </a:r>
          </a:p>
          <a:p>
            <a:r>
              <a:t>Méteo: Mauvaise</a:t>
            </a:r>
          </a:p>
          <a:p>
            <a:r>
              <a:t>Taux avancement global estimé: 0</a:t>
            </a:r>
          </a:p>
          <a:p>
            <a:r>
              <a:t>Taux avancement délai: 0</a:t>
            </a:r>
          </a:p>
          <a:p/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Informations (suite)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Date de début: 2024-03-05 00:00:00</a:t>
            </a:r>
          </a:p>
          <a:p>
            <a:r>
              <a:t>Date de fin estimée: 2024-12-31 00:00:00</a:t>
            </a:r>
          </a:p>
          <a:p>
            <a:r>
              <a:t>Date de fin réelle: None</a:t>
            </a:r>
          </a:p>
          <a:p>
            <a:r>
              <a:t>Budget OPEX estimé: 70000</a:t>
            </a:r>
          </a:p>
          <a:p>
            <a:r>
              <a:t>Budget OPEX réel: 60000</a:t>
            </a:r>
          </a:p>
          <a:p>
            <a:r>
              <a:t>Budget CAPEX estimé: 500000</a:t>
            </a:r>
          </a:p>
          <a:p>
            <a:r>
              <a:t>Budget CAPEX réel: 600000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Contexte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  qdsqdsqd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results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Key result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CODE1 - test david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72800"/>
              </a:tblGrid>
              <a:tr h="124690">
                <a:tc>
                  <a:txBody>
                    <a:bodyPr/>
                    <a:lstStyle/>
                    <a:p>
                      <a:r>
                        <a:t>Processus cible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CODE5 - Processus VYV Service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CODE7 - Processus de création offre de service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CODE5 - Processus VYV Service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Processus cible: CODE7 - Processus de création offre de service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Adhérences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PRO58 - Passerelle VyV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interne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dsqdsqdqs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un projet externe - c est un projet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Projet externe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dfdfdff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Démarche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 Description de la démarche utilisée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Exigences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Exigence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Répondre au besoins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EXIG71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 fonctionnelle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Disponibilité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Sécurite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5486400"/>
              </a:tblGrid>
              <a:tr h="124690">
                <a:tc>
                  <a:txBody>
                    <a:bodyPr/>
                    <a:lstStyle/>
                    <a:p>
                      <a:r>
                        <a:t>Sécurité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Description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PSEC13 - Protection des données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attention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fonctionnelle impactée</a:t>
            </a:r>
          </a:p>
        </p:txBody>
      </p:sp>
      <p:pic>
        <p:nvPicPr>
          <p:cNvPr id="3" name="Picture 2" descr="pos_fonctionnel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Capacités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Capacité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CAP487 - Accompagnement aux démarches de financement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CAP618 - Accès catalogue - En selfcare client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CAP621 - Accès Calculette Aides Sociales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CAP663 - Gestion des tarifs de vente des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des données impactée</a:t>
            </a:r>
          </a:p>
        </p:txBody>
      </p:sp>
      <p:pic>
        <p:nvPicPr>
          <p:cNvPr id="3" name="Picture 2" descr="pos_donnees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Objets métiers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Objet métier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OBJ100 - Assistance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OBJ77 - Service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OBJ81 - Pack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OBJ82 - Offre de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PSCE19 - Nouveau developpement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 STATUER - A STATUER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APP218 - Catalogue 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APP229 - cATOFFRE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Création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Flux logiques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Flux logique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FLOG28 - Authentification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Solution applicative: PSCE20 - Etendre Odyssee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None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Cartographie applicative impactée</a:t>
            </a:r>
          </a:p>
        </p:txBody>
      </p:sp>
      <p:pic>
        <p:nvPicPr>
          <p:cNvPr id="3" name="Picture 2" descr="pos_applicatif_6559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828800"/>
            <a:ext cx="11277600" cy="902208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Applications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828800"/>
          <a:ext cx="10972800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600"/>
                <a:gridCol w="3657600"/>
                <a:gridCol w="3657600"/>
              </a:tblGrid>
              <a:tr h="124690">
                <a:tc>
                  <a:txBody>
                    <a:bodyPr/>
                    <a:lstStyle/>
                    <a:p>
                      <a:r>
                        <a:t>Application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Impact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>
                      <a:r>
                        <a:t>APP109 - ODYSSEE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Modification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t>None</a:t>
                      </a:r>
                    </a:p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69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  <a:tr h="124700"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  <a:tc>
                  <a:txBody>
                    <a:bodyPr/>
                    <a:lstStyle/>
                    <a:p/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.xml><?xml version="1.0" encoding="utf-8"?>
<a:theme xmlns:a="http://schemas.openxmlformats.org/drawingml/2006/main" name="Thème Office">
  <a:themeElements>
    <a:clrScheme name="Bleu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Grand écran</PresentationFormat>
  <Paragraphs>3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Maha Be'</dc:creator>
  <cp:lastModifiedBy>COURSEAUX David (External)</cp:lastModifiedBy>
  <cp:revision>13</cp:revision>
  <dcterms:created xsi:type="dcterms:W3CDTF">2022-08-10T08:40:14Z</dcterms:created>
  <dcterms:modified xsi:type="dcterms:W3CDTF">2024-08-27T07:09:19Z</dcterms:modified>
</cp:coreProperties>
</file>