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PRO62</a:t>
            </a:r>
          </a:p>
          <a:p>
            <a:r>
              <a:t>Titre: Mise en place du catalogue d'offre et de service</a:t>
            </a:r>
          </a:p>
          <a:p>
            <a:r>
              <a:t>Type: TPRO4 - Transformation</a:t>
            </a:r>
          </a:p>
          <a:p>
            <a:r>
              <a:t>Statut: En cours</a:t>
            </a:r>
          </a:p>
          <a:p>
            <a:r>
              <a:t>Sponsor: UORG14 - RMA (Interne)</a:t>
            </a:r>
          </a:p>
          <a:p>
            <a:r>
              <a:t>Réference du train: None</a:t>
            </a:r>
          </a:p>
          <a:p>
            <a:r>
              <a:t>Méteo: Mauvaise</a:t>
            </a:r>
          </a:p>
          <a:p>
            <a:r>
              <a:t>Taux avancement global estimé: 0</a:t>
            </a:r>
          </a:p>
          <a:p>
            <a:r>
              <a:t>Taux avancement délai: 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2024-03-05 00:00:00</a:t>
            </a:r>
          </a:p>
          <a:p>
            <a:r>
              <a:t>Date de fin estimée: 2024-12-31 00:00:00</a:t>
            </a:r>
          </a:p>
          <a:p>
            <a:r>
              <a:t>Date de fin réelle: None</a:t>
            </a:r>
          </a:p>
          <a:p>
            <a:r>
              <a:t>Budget OPEX estimé: 70000</a:t>
            </a:r>
          </a:p>
          <a:p>
            <a:r>
              <a:t>Budget OPEX réel: 60000</a:t>
            </a:r>
          </a:p>
          <a:p>
            <a:r>
              <a:t>Budget CAPEX estimé: 500000</a:t>
            </a:r>
          </a:p>
          <a:p>
            <a:r>
              <a:t>Budget CAPEX réel: 600000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qdsqdsqd 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 david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Processus cible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CODE5 - Processus VYV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CODE7 - Processus de création offre de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CODE5 - Processus VYV Service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CODE7 - Processus de création offre de service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Adhérences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PRO58 - Passerelle VyV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interne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dsqdsqdqs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un projet externe - c est un 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externe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dfdfdff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Description de la démarche utilisée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Répondre au besoins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 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Disponibilité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PSEC13 - Protection des données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attention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fonctionnelle impactée</a:t>
            </a:r>
          </a:p>
        </p:txBody>
      </p:sp>
      <p:pic>
        <p:nvPicPr>
          <p:cNvPr id="3" name="Picture 2" descr="pos_fonctionnel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CAP487 - Accompagnement aux démarches de financement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CAP618 - Accès catalogue - En selfcare client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CAP621 - Accès Calculette Aides Sociales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CAP663 - Gestion des tarifs de vente des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des données impactée</a:t>
            </a:r>
          </a:p>
        </p:txBody>
      </p:sp>
      <p:pic>
        <p:nvPicPr>
          <p:cNvPr id="3" name="Picture 2" descr="pos_donnees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Objets métiers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OBJ100 - Assistance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OBJ77 -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OBJ81 - Pack de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OBJ82 - Offre de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PSCE19 - Nouveau developpement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 STATUER - A STATUER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APP218 - Catalogue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APP229 - cATOFFRE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FLOG28 - Authentification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PSCE20 - Etendre Odyssee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APP109 - ODYSSEE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