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Mauvaise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mon contexte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CODE7 - Processus de création offre de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CODE7 - Processus de création offre de service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PRO58 - Passerelle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dsqdsqdqs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utilisée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OBJ100 -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OBJ77 -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OBJ81 - Pack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OBJ82 - Offre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 STATUER - A STATUER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APP218 - Catalogue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FLOG28 - Authentification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