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CODE1</a:t>
            </a:r>
          </a:p>
          <a:p>
            <a:r>
              <a:t>Titre: PROJET1</a:t>
            </a:r>
          </a:p>
          <a:p>
            <a:r>
              <a:t>Type: CODE1 - TPRO1</a:t>
            </a:r>
          </a:p>
          <a:p>
            <a:r>
              <a:t>Statut: En cours</a:t>
            </a:r>
          </a:p>
          <a:p>
            <a:r>
              <a:t>Sponsor: CODE1 - UO1 (Interne)</a:t>
            </a:r>
          </a:p>
          <a:p>
            <a:r>
              <a:t>Réference du train: TEST</a:t>
            </a:r>
          </a:p>
          <a:p>
            <a:r>
              <a:t>Méteo: Moyenne</a:t>
            </a:r>
          </a:p>
          <a:p>
            <a:r>
              <a:t>Taux avancement global estimé: 40</a:t>
            </a:r>
          </a:p>
          <a:p>
            <a:r>
              <a:t>Taux avancement délai: 60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2024-11-30 00:00:00</a:t>
            </a:r>
          </a:p>
          <a:p>
            <a:r>
              <a:t>Date de fin estimée: 2025-02-28 00:00:00</a:t>
            </a:r>
          </a:p>
          <a:p>
            <a:r>
              <a:t>Date de fin réelle: 2025-06-28 00:00:00</a:t>
            </a:r>
          </a:p>
          <a:p>
            <a:r>
              <a:t>Budget OPEX estimé: 100</a:t>
            </a:r>
          </a:p>
          <a:p>
            <a:r>
              <a:t>Budget OPEX réel: 300</a:t>
            </a:r>
          </a:p>
          <a:p>
            <a:r>
              <a:t>Budget CAPEX estimé: 200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ADR1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CODE4 - PROCESS1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CODE5 - PROCESS2</a:t>
            </a:r>
          </a:p>
        </p:txBody>
      </p:sp>
      <p:pic>
        <p:nvPicPr>
          <p:cNvPr id="3" name="Picture 2" descr="defaul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CODE4 - PROCESS1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 - TESTTEST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exigence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SECU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CAP1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CAP9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OBJMTR1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OBJMTR PROJ1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SAPP1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TEST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APP1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APP3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Composant générique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CLOG PROJ1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FLOG PROJ1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