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9"/>
  </p:notesMasterIdLst>
  <p:handoutMasterIdLst>
    <p:handoutMasterId r:id="rId10"/>
  </p:handoutMasterIdLst>
  <p:sldIdLst>
    <p:sldId id="275" r:id="rId5"/>
    <p:sldId id="2142532916" r:id="rId6"/>
    <p:sldId id="2142532918" r:id="rId7"/>
    <p:sldId id="2142532917" r:id="rId8"/>
  </p:sldIdLst>
  <p:sldSz cx="9144000" cy="5143500" type="screen16x9"/>
  <p:notesSz cx="6858000" cy="9144000"/>
  <p:defaultTextStyle>
    <a:defPPr>
      <a:defRPr lang="en-US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D263E2A6-C1CD-4F5A-A33C-2F19448A776C}">
          <p14:sldIdLst>
            <p14:sldId id="275"/>
            <p14:sldId id="2142532916"/>
            <p14:sldId id="2142532918"/>
            <p14:sldId id="2142532917"/>
          </p14:sldIdLst>
        </p14:section>
        <p14:section name="Backup" id="{C40576FA-926E-4859-9AAC-374F99195912}">
          <p14:sldIdLst/>
        </p14:section>
      </p14:sectionLst>
    </p:ex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C4D3C"/>
    <a:srgbClr val="996633"/>
    <a:srgbClr val="BFB461"/>
    <a:srgbClr val="F7F4F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8318ED0-1A63-460D-970A-9AD77ADC62CA}" v="5" dt="2025-04-28T14:57:26.160"/>
    <p1510:client id="{90EE8BE2-B9CE-454D-89F2-4E08567FB5B2}" v="295" dt="2025-04-28T12:45:49.531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5182" autoAdjust="0"/>
  </p:normalViewPr>
  <p:slideViewPr>
    <p:cSldViewPr snapToGrid="0">
      <p:cViewPr varScale="1">
        <p:scale>
          <a:sx n="150" d="100"/>
          <a:sy n="150" d="100"/>
        </p:scale>
        <p:origin x="456" y="13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63" d="100"/>
          <a:sy n="63" d="100"/>
        </p:scale>
        <p:origin x="3134" y="6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microsoft.com/office/2016/11/relationships/changesInfo" Target="changesInfos/changesInfo1.xml"/><Relationship Id="rId10" Type="http://schemas.openxmlformats.org/officeDocument/2006/relationships/handoutMaster" Target="handoutMasters/handoutMaster1.xml"/><Relationship Id="rId4" Type="http://schemas.openxmlformats.org/officeDocument/2006/relationships/slideMaster" Target="slideMasters/slideMaster1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D'AMATO Chiara" userId="f06afc0e-ae7d-4a58-b42d-e907b1e4c8de" providerId="ADAL" clId="{28318ED0-1A63-460D-970A-9AD77ADC62CA}"/>
    <pc:docChg chg="undo custSel addSld delSld modSld modSection">
      <pc:chgData name="D'AMATO Chiara" userId="f06afc0e-ae7d-4a58-b42d-e907b1e4c8de" providerId="ADAL" clId="{28318ED0-1A63-460D-970A-9AD77ADC62CA}" dt="2025-04-28T14:57:39.768" v="1532" actId="20577"/>
      <pc:docMkLst>
        <pc:docMk/>
      </pc:docMkLst>
      <pc:sldChg chg="modSp mod">
        <pc:chgData name="D'AMATO Chiara" userId="f06afc0e-ae7d-4a58-b42d-e907b1e4c8de" providerId="ADAL" clId="{28318ED0-1A63-460D-970A-9AD77ADC62CA}" dt="2025-04-28T14:49:52.365" v="757" actId="20577"/>
        <pc:sldMkLst>
          <pc:docMk/>
          <pc:sldMk cId="2694300481" sldId="275"/>
        </pc:sldMkLst>
        <pc:spChg chg="mod">
          <ac:chgData name="D'AMATO Chiara" userId="f06afc0e-ae7d-4a58-b42d-e907b1e4c8de" providerId="ADAL" clId="{28318ED0-1A63-460D-970A-9AD77ADC62CA}" dt="2025-04-28T14:49:52.365" v="757" actId="20577"/>
          <ac:spMkLst>
            <pc:docMk/>
            <pc:sldMk cId="2694300481" sldId="275"/>
            <ac:spMk id="3" creationId="{03B0DBE6-83FD-48AC-9A67-A9C3B32FE089}"/>
          </ac:spMkLst>
        </pc:spChg>
      </pc:sldChg>
      <pc:sldChg chg="del">
        <pc:chgData name="D'AMATO Chiara" userId="f06afc0e-ae7d-4a58-b42d-e907b1e4c8de" providerId="ADAL" clId="{28318ED0-1A63-460D-970A-9AD77ADC62CA}" dt="2025-04-28T13:45:08.251" v="0" actId="47"/>
        <pc:sldMkLst>
          <pc:docMk/>
          <pc:sldMk cId="1945170832" sldId="2142532897"/>
        </pc:sldMkLst>
      </pc:sldChg>
      <pc:sldChg chg="del">
        <pc:chgData name="D'AMATO Chiara" userId="f06afc0e-ae7d-4a58-b42d-e907b1e4c8de" providerId="ADAL" clId="{28318ED0-1A63-460D-970A-9AD77ADC62CA}" dt="2025-04-28T13:45:11.832" v="1" actId="47"/>
        <pc:sldMkLst>
          <pc:docMk/>
          <pc:sldMk cId="167877280" sldId="2142532898"/>
        </pc:sldMkLst>
      </pc:sldChg>
      <pc:sldChg chg="del">
        <pc:chgData name="D'AMATO Chiara" userId="f06afc0e-ae7d-4a58-b42d-e907b1e4c8de" providerId="ADAL" clId="{28318ED0-1A63-460D-970A-9AD77ADC62CA}" dt="2025-04-28T13:45:11.832" v="1" actId="47"/>
        <pc:sldMkLst>
          <pc:docMk/>
          <pc:sldMk cId="4211244527" sldId="2142532899"/>
        </pc:sldMkLst>
      </pc:sldChg>
      <pc:sldChg chg="del">
        <pc:chgData name="D'AMATO Chiara" userId="f06afc0e-ae7d-4a58-b42d-e907b1e4c8de" providerId="ADAL" clId="{28318ED0-1A63-460D-970A-9AD77ADC62CA}" dt="2025-04-28T13:45:08.251" v="0" actId="47"/>
        <pc:sldMkLst>
          <pc:docMk/>
          <pc:sldMk cId="4227191877" sldId="2142532904"/>
        </pc:sldMkLst>
      </pc:sldChg>
      <pc:sldChg chg="del">
        <pc:chgData name="D'AMATO Chiara" userId="f06afc0e-ae7d-4a58-b42d-e907b1e4c8de" providerId="ADAL" clId="{28318ED0-1A63-460D-970A-9AD77ADC62CA}" dt="2025-04-28T13:45:08.251" v="0" actId="47"/>
        <pc:sldMkLst>
          <pc:docMk/>
          <pc:sldMk cId="1408437489" sldId="2142532905"/>
        </pc:sldMkLst>
      </pc:sldChg>
      <pc:sldChg chg="del">
        <pc:chgData name="D'AMATO Chiara" userId="f06afc0e-ae7d-4a58-b42d-e907b1e4c8de" providerId="ADAL" clId="{28318ED0-1A63-460D-970A-9AD77ADC62CA}" dt="2025-04-28T13:45:08.251" v="0" actId="47"/>
        <pc:sldMkLst>
          <pc:docMk/>
          <pc:sldMk cId="143405467" sldId="2142532907"/>
        </pc:sldMkLst>
      </pc:sldChg>
      <pc:sldChg chg="del">
        <pc:chgData name="D'AMATO Chiara" userId="f06afc0e-ae7d-4a58-b42d-e907b1e4c8de" providerId="ADAL" clId="{28318ED0-1A63-460D-970A-9AD77ADC62CA}" dt="2025-04-28T13:45:08.251" v="0" actId="47"/>
        <pc:sldMkLst>
          <pc:docMk/>
          <pc:sldMk cId="4252376500" sldId="2142532908"/>
        </pc:sldMkLst>
      </pc:sldChg>
      <pc:sldChg chg="delSp modSp mod">
        <pc:chgData name="D'AMATO Chiara" userId="f06afc0e-ae7d-4a58-b42d-e907b1e4c8de" providerId="ADAL" clId="{28318ED0-1A63-460D-970A-9AD77ADC62CA}" dt="2025-04-28T14:55:41.534" v="1406" actId="790"/>
        <pc:sldMkLst>
          <pc:docMk/>
          <pc:sldMk cId="2890698199" sldId="2142532916"/>
        </pc:sldMkLst>
        <pc:spChg chg="mod">
          <ac:chgData name="D'AMATO Chiara" userId="f06afc0e-ae7d-4a58-b42d-e907b1e4c8de" providerId="ADAL" clId="{28318ED0-1A63-460D-970A-9AD77ADC62CA}" dt="2025-04-28T14:55:14.406" v="1372" actId="113"/>
          <ac:spMkLst>
            <pc:docMk/>
            <pc:sldMk cId="2890698199" sldId="2142532916"/>
            <ac:spMk id="3" creationId="{70EA1D28-85E8-243D-1205-0F8BD37E7780}"/>
          </ac:spMkLst>
        </pc:spChg>
        <pc:spChg chg="mod">
          <ac:chgData name="D'AMATO Chiara" userId="f06afc0e-ae7d-4a58-b42d-e907b1e4c8de" providerId="ADAL" clId="{28318ED0-1A63-460D-970A-9AD77ADC62CA}" dt="2025-04-28T14:55:41.534" v="1406" actId="790"/>
          <ac:spMkLst>
            <pc:docMk/>
            <pc:sldMk cId="2890698199" sldId="2142532916"/>
            <ac:spMk id="5" creationId="{856CE681-87D1-0195-E21D-6C298E688959}"/>
          </ac:spMkLst>
        </pc:spChg>
        <pc:grpChg chg="del">
          <ac:chgData name="D'AMATO Chiara" userId="f06afc0e-ae7d-4a58-b42d-e907b1e4c8de" providerId="ADAL" clId="{28318ED0-1A63-460D-970A-9AD77ADC62CA}" dt="2025-04-28T14:51:48.974" v="1074" actId="478"/>
          <ac:grpSpMkLst>
            <pc:docMk/>
            <pc:sldMk cId="2890698199" sldId="2142532916"/>
            <ac:grpSpMk id="4" creationId="{76CDB51B-1336-A907-0FC7-5FD2911AF226}"/>
          </ac:grpSpMkLst>
        </pc:grpChg>
        <pc:cxnChg chg="mod">
          <ac:chgData name="D'AMATO Chiara" userId="f06afc0e-ae7d-4a58-b42d-e907b1e4c8de" providerId="ADAL" clId="{28318ED0-1A63-460D-970A-9AD77ADC62CA}" dt="2025-04-28T14:51:48.974" v="1074" actId="478"/>
          <ac:cxnSpMkLst>
            <pc:docMk/>
            <pc:sldMk cId="2890698199" sldId="2142532916"/>
            <ac:cxnSpMk id="9" creationId="{A698AA67-439C-8260-26CB-DED31719FC77}"/>
          </ac:cxnSpMkLst>
        </pc:cxnChg>
        <pc:cxnChg chg="mod">
          <ac:chgData name="D'AMATO Chiara" userId="f06afc0e-ae7d-4a58-b42d-e907b1e4c8de" providerId="ADAL" clId="{28318ED0-1A63-460D-970A-9AD77ADC62CA}" dt="2025-04-28T14:51:48.974" v="1074" actId="478"/>
          <ac:cxnSpMkLst>
            <pc:docMk/>
            <pc:sldMk cId="2890698199" sldId="2142532916"/>
            <ac:cxnSpMk id="10" creationId="{6FC7E163-1B04-3DFB-9421-833DAF7B1392}"/>
          </ac:cxnSpMkLst>
        </pc:cxnChg>
      </pc:sldChg>
      <pc:sldChg chg="del">
        <pc:chgData name="D'AMATO Chiara" userId="f06afc0e-ae7d-4a58-b42d-e907b1e4c8de" providerId="ADAL" clId="{28318ED0-1A63-460D-970A-9AD77ADC62CA}" dt="2025-04-28T13:45:08.251" v="0" actId="47"/>
        <pc:sldMkLst>
          <pc:docMk/>
          <pc:sldMk cId="1973173014" sldId="2142532917"/>
        </pc:sldMkLst>
      </pc:sldChg>
      <pc:sldChg chg="addSp delSp modSp add mod">
        <pc:chgData name="D'AMATO Chiara" userId="f06afc0e-ae7d-4a58-b42d-e907b1e4c8de" providerId="ADAL" clId="{28318ED0-1A63-460D-970A-9AD77ADC62CA}" dt="2025-04-28T14:57:18.431" v="1498" actId="404"/>
        <pc:sldMkLst>
          <pc:docMk/>
          <pc:sldMk cId="2967139177" sldId="2142532917"/>
        </pc:sldMkLst>
        <pc:spChg chg="del">
          <ac:chgData name="D'AMATO Chiara" userId="f06afc0e-ae7d-4a58-b42d-e907b1e4c8de" providerId="ADAL" clId="{28318ED0-1A63-460D-970A-9AD77ADC62CA}" dt="2025-04-28T13:47:02.784" v="193" actId="478"/>
          <ac:spMkLst>
            <pc:docMk/>
            <pc:sldMk cId="2967139177" sldId="2142532917"/>
            <ac:spMk id="3" creationId="{70EA1D28-85E8-243D-1205-0F8BD37E7780}"/>
          </ac:spMkLst>
        </pc:spChg>
        <pc:spChg chg="mod">
          <ac:chgData name="D'AMATO Chiara" userId="f06afc0e-ae7d-4a58-b42d-e907b1e4c8de" providerId="ADAL" clId="{28318ED0-1A63-460D-970A-9AD77ADC62CA}" dt="2025-04-28T14:55:30.826" v="1405" actId="20577"/>
          <ac:spMkLst>
            <pc:docMk/>
            <pc:sldMk cId="2967139177" sldId="2142532917"/>
            <ac:spMk id="5" creationId="{856CE681-87D1-0195-E21D-6C298E688959}"/>
          </ac:spMkLst>
        </pc:spChg>
        <pc:spChg chg="add mod">
          <ac:chgData name="D'AMATO Chiara" userId="f06afc0e-ae7d-4a58-b42d-e907b1e4c8de" providerId="ADAL" clId="{28318ED0-1A63-460D-970A-9AD77ADC62CA}" dt="2025-04-28T13:50:07.507" v="443" actId="1035"/>
          <ac:spMkLst>
            <pc:docMk/>
            <pc:sldMk cId="2967139177" sldId="2142532917"/>
            <ac:spMk id="14" creationId="{89083A9E-A06F-D158-2968-ADF96306DA42}"/>
          </ac:spMkLst>
        </pc:spChg>
        <pc:spChg chg="add mod">
          <ac:chgData name="D'AMATO Chiara" userId="f06afc0e-ae7d-4a58-b42d-e907b1e4c8de" providerId="ADAL" clId="{28318ED0-1A63-460D-970A-9AD77ADC62CA}" dt="2025-04-28T13:50:07.507" v="443" actId="1035"/>
          <ac:spMkLst>
            <pc:docMk/>
            <pc:sldMk cId="2967139177" sldId="2142532917"/>
            <ac:spMk id="15" creationId="{11ABB855-00EE-E3D9-235F-D9BEBCABFB42}"/>
          </ac:spMkLst>
        </pc:spChg>
        <pc:spChg chg="add mod">
          <ac:chgData name="D'AMATO Chiara" userId="f06afc0e-ae7d-4a58-b42d-e907b1e4c8de" providerId="ADAL" clId="{28318ED0-1A63-460D-970A-9AD77ADC62CA}" dt="2025-04-28T14:41:58.947" v="588" actId="790"/>
          <ac:spMkLst>
            <pc:docMk/>
            <pc:sldMk cId="2967139177" sldId="2142532917"/>
            <ac:spMk id="16" creationId="{3AAF1B7E-5B1B-0F04-7C4C-94062ED98FE9}"/>
          </ac:spMkLst>
        </pc:spChg>
        <pc:spChg chg="add mod">
          <ac:chgData name="D'AMATO Chiara" userId="f06afc0e-ae7d-4a58-b42d-e907b1e4c8de" providerId="ADAL" clId="{28318ED0-1A63-460D-970A-9AD77ADC62CA}" dt="2025-04-28T14:41:58.947" v="588" actId="790"/>
          <ac:spMkLst>
            <pc:docMk/>
            <pc:sldMk cId="2967139177" sldId="2142532917"/>
            <ac:spMk id="17" creationId="{6E55E2E7-F77A-41A8-44E7-F8580794EFC0}"/>
          </ac:spMkLst>
        </pc:spChg>
        <pc:spChg chg="add mod">
          <ac:chgData name="D'AMATO Chiara" userId="f06afc0e-ae7d-4a58-b42d-e907b1e4c8de" providerId="ADAL" clId="{28318ED0-1A63-460D-970A-9AD77ADC62CA}" dt="2025-04-28T14:41:58.947" v="588" actId="790"/>
          <ac:spMkLst>
            <pc:docMk/>
            <pc:sldMk cId="2967139177" sldId="2142532917"/>
            <ac:spMk id="18" creationId="{8E99FF94-EB64-1951-9E02-8FFBDC1171C3}"/>
          </ac:spMkLst>
        </pc:spChg>
        <pc:spChg chg="add mod">
          <ac:chgData name="D'AMATO Chiara" userId="f06afc0e-ae7d-4a58-b42d-e907b1e4c8de" providerId="ADAL" clId="{28318ED0-1A63-460D-970A-9AD77ADC62CA}" dt="2025-04-28T14:41:58.947" v="588" actId="790"/>
          <ac:spMkLst>
            <pc:docMk/>
            <pc:sldMk cId="2967139177" sldId="2142532917"/>
            <ac:spMk id="19" creationId="{7664DBFE-9CBC-D724-2FEE-2DCFF9635B60}"/>
          </ac:spMkLst>
        </pc:spChg>
        <pc:spChg chg="add mod">
          <ac:chgData name="D'AMATO Chiara" userId="f06afc0e-ae7d-4a58-b42d-e907b1e4c8de" providerId="ADAL" clId="{28318ED0-1A63-460D-970A-9AD77ADC62CA}" dt="2025-04-28T14:42:52.979" v="647" actId="313"/>
          <ac:spMkLst>
            <pc:docMk/>
            <pc:sldMk cId="2967139177" sldId="2142532917"/>
            <ac:spMk id="20" creationId="{EA2144DA-0594-7A30-CF9B-494F2B5B98E2}"/>
          </ac:spMkLst>
        </pc:spChg>
        <pc:spChg chg="add mod">
          <ac:chgData name="D'AMATO Chiara" userId="f06afc0e-ae7d-4a58-b42d-e907b1e4c8de" providerId="ADAL" clId="{28318ED0-1A63-460D-970A-9AD77ADC62CA}" dt="2025-04-28T14:41:58.947" v="588" actId="790"/>
          <ac:spMkLst>
            <pc:docMk/>
            <pc:sldMk cId="2967139177" sldId="2142532917"/>
            <ac:spMk id="21" creationId="{94800AD6-092C-96DB-2F53-A66F9EEB914D}"/>
          </ac:spMkLst>
        </pc:spChg>
        <pc:spChg chg="add del mod">
          <ac:chgData name="D'AMATO Chiara" userId="f06afc0e-ae7d-4a58-b42d-e907b1e4c8de" providerId="ADAL" clId="{28318ED0-1A63-460D-970A-9AD77ADC62CA}" dt="2025-04-28T13:50:38.240" v="510" actId="478"/>
          <ac:spMkLst>
            <pc:docMk/>
            <pc:sldMk cId="2967139177" sldId="2142532917"/>
            <ac:spMk id="22" creationId="{20C0BCD2-F52C-AB97-99AF-D024E77EAD94}"/>
          </ac:spMkLst>
        </pc:spChg>
        <pc:spChg chg="add mod">
          <ac:chgData name="D'AMATO Chiara" userId="f06afc0e-ae7d-4a58-b42d-e907b1e4c8de" providerId="ADAL" clId="{28318ED0-1A63-460D-970A-9AD77ADC62CA}" dt="2025-04-28T13:50:07.507" v="443" actId="1035"/>
          <ac:spMkLst>
            <pc:docMk/>
            <pc:sldMk cId="2967139177" sldId="2142532917"/>
            <ac:spMk id="23" creationId="{49757529-1802-2BC4-15A2-0D3AC596E236}"/>
          </ac:spMkLst>
        </pc:spChg>
        <pc:spChg chg="add mod">
          <ac:chgData name="D'AMATO Chiara" userId="f06afc0e-ae7d-4a58-b42d-e907b1e4c8de" providerId="ADAL" clId="{28318ED0-1A63-460D-970A-9AD77ADC62CA}" dt="2025-04-28T13:50:07.507" v="443" actId="1035"/>
          <ac:spMkLst>
            <pc:docMk/>
            <pc:sldMk cId="2967139177" sldId="2142532917"/>
            <ac:spMk id="24" creationId="{4A79F9AA-4BF5-5022-6D4D-C4267B85E5EB}"/>
          </ac:spMkLst>
        </pc:spChg>
        <pc:spChg chg="add mod">
          <ac:chgData name="D'AMATO Chiara" userId="f06afc0e-ae7d-4a58-b42d-e907b1e4c8de" providerId="ADAL" clId="{28318ED0-1A63-460D-970A-9AD77ADC62CA}" dt="2025-04-28T14:56:31.817" v="1451" actId="20577"/>
          <ac:spMkLst>
            <pc:docMk/>
            <pc:sldMk cId="2967139177" sldId="2142532917"/>
            <ac:spMk id="44" creationId="{D2221242-A6C8-F505-412A-05D91B71CED5}"/>
          </ac:spMkLst>
        </pc:spChg>
        <pc:spChg chg="add mod">
          <ac:chgData name="D'AMATO Chiara" userId="f06afc0e-ae7d-4a58-b42d-e907b1e4c8de" providerId="ADAL" clId="{28318ED0-1A63-460D-970A-9AD77ADC62CA}" dt="2025-04-28T14:57:18.431" v="1498" actId="404"/>
          <ac:spMkLst>
            <pc:docMk/>
            <pc:sldMk cId="2967139177" sldId="2142532917"/>
            <ac:spMk id="45" creationId="{0D0725CC-2E83-4248-2438-8F44AFB245FB}"/>
          </ac:spMkLst>
        </pc:spChg>
        <pc:grpChg chg="del">
          <ac:chgData name="D'AMATO Chiara" userId="f06afc0e-ae7d-4a58-b42d-e907b1e4c8de" providerId="ADAL" clId="{28318ED0-1A63-460D-970A-9AD77ADC62CA}" dt="2025-04-28T13:47:00.597" v="192" actId="478"/>
          <ac:grpSpMkLst>
            <pc:docMk/>
            <pc:sldMk cId="2967139177" sldId="2142532917"/>
            <ac:grpSpMk id="4" creationId="{76CDB51B-1336-A907-0FC7-5FD2911AF226}"/>
          </ac:grpSpMkLst>
        </pc:grpChg>
        <pc:cxnChg chg="mod">
          <ac:chgData name="D'AMATO Chiara" userId="f06afc0e-ae7d-4a58-b42d-e907b1e4c8de" providerId="ADAL" clId="{28318ED0-1A63-460D-970A-9AD77ADC62CA}" dt="2025-04-28T13:47:00.597" v="192" actId="478"/>
          <ac:cxnSpMkLst>
            <pc:docMk/>
            <pc:sldMk cId="2967139177" sldId="2142532917"/>
            <ac:cxnSpMk id="9" creationId="{A698AA67-439C-8260-26CB-DED31719FC77}"/>
          </ac:cxnSpMkLst>
        </pc:cxnChg>
        <pc:cxnChg chg="mod">
          <ac:chgData name="D'AMATO Chiara" userId="f06afc0e-ae7d-4a58-b42d-e907b1e4c8de" providerId="ADAL" clId="{28318ED0-1A63-460D-970A-9AD77ADC62CA}" dt="2025-04-28T13:47:00.597" v="192" actId="478"/>
          <ac:cxnSpMkLst>
            <pc:docMk/>
            <pc:sldMk cId="2967139177" sldId="2142532917"/>
            <ac:cxnSpMk id="10" creationId="{6FC7E163-1B04-3DFB-9421-833DAF7B1392}"/>
          </ac:cxnSpMkLst>
        </pc:cxnChg>
        <pc:cxnChg chg="add mod">
          <ac:chgData name="D'AMATO Chiara" userId="f06afc0e-ae7d-4a58-b42d-e907b1e4c8de" providerId="ADAL" clId="{28318ED0-1A63-460D-970A-9AD77ADC62CA}" dt="2025-04-28T13:50:56.102" v="544" actId="1036"/>
          <ac:cxnSpMkLst>
            <pc:docMk/>
            <pc:sldMk cId="2967139177" sldId="2142532917"/>
            <ac:cxnSpMk id="25" creationId="{92BE2B24-3941-B1F4-01AE-19FC3333B869}"/>
          </ac:cxnSpMkLst>
        </pc:cxnChg>
        <pc:cxnChg chg="add mod">
          <ac:chgData name="D'AMATO Chiara" userId="f06afc0e-ae7d-4a58-b42d-e907b1e4c8de" providerId="ADAL" clId="{28318ED0-1A63-460D-970A-9AD77ADC62CA}" dt="2025-04-28T13:50:56.102" v="544" actId="1036"/>
          <ac:cxnSpMkLst>
            <pc:docMk/>
            <pc:sldMk cId="2967139177" sldId="2142532917"/>
            <ac:cxnSpMk id="26" creationId="{27983009-32CD-11C5-1862-6D559552EE46}"/>
          </ac:cxnSpMkLst>
        </pc:cxnChg>
        <pc:cxnChg chg="add mod">
          <ac:chgData name="D'AMATO Chiara" userId="f06afc0e-ae7d-4a58-b42d-e907b1e4c8de" providerId="ADAL" clId="{28318ED0-1A63-460D-970A-9AD77ADC62CA}" dt="2025-04-28T13:50:56.102" v="544" actId="1036"/>
          <ac:cxnSpMkLst>
            <pc:docMk/>
            <pc:sldMk cId="2967139177" sldId="2142532917"/>
            <ac:cxnSpMk id="27" creationId="{47FB6DEE-5929-BFFE-A99D-156BA6E678F7}"/>
          </ac:cxnSpMkLst>
        </pc:cxnChg>
        <pc:cxnChg chg="add mod">
          <ac:chgData name="D'AMATO Chiara" userId="f06afc0e-ae7d-4a58-b42d-e907b1e4c8de" providerId="ADAL" clId="{28318ED0-1A63-460D-970A-9AD77ADC62CA}" dt="2025-04-28T13:50:56.102" v="544" actId="1036"/>
          <ac:cxnSpMkLst>
            <pc:docMk/>
            <pc:sldMk cId="2967139177" sldId="2142532917"/>
            <ac:cxnSpMk id="28" creationId="{59376AC6-A270-A738-7B5E-2FD7162C8C5D}"/>
          </ac:cxnSpMkLst>
        </pc:cxnChg>
        <pc:cxnChg chg="add del mod">
          <ac:chgData name="D'AMATO Chiara" userId="f06afc0e-ae7d-4a58-b42d-e907b1e4c8de" providerId="ADAL" clId="{28318ED0-1A63-460D-970A-9AD77ADC62CA}" dt="2025-04-28T13:50:36.274" v="509" actId="478"/>
          <ac:cxnSpMkLst>
            <pc:docMk/>
            <pc:sldMk cId="2967139177" sldId="2142532917"/>
            <ac:cxnSpMk id="29" creationId="{EF3C9CC8-4591-B73C-5AAD-81D93696DB3E}"/>
          </ac:cxnSpMkLst>
        </pc:cxnChg>
      </pc:sldChg>
      <pc:sldChg chg="addSp modSp add mod">
        <pc:chgData name="D'AMATO Chiara" userId="f06afc0e-ae7d-4a58-b42d-e907b1e4c8de" providerId="ADAL" clId="{28318ED0-1A63-460D-970A-9AD77ADC62CA}" dt="2025-04-28T14:57:39.768" v="1532" actId="20577"/>
        <pc:sldMkLst>
          <pc:docMk/>
          <pc:sldMk cId="1674718055" sldId="2142532918"/>
        </pc:sldMkLst>
        <pc:spChg chg="mod">
          <ac:chgData name="D'AMATO Chiara" userId="f06afc0e-ae7d-4a58-b42d-e907b1e4c8de" providerId="ADAL" clId="{28318ED0-1A63-460D-970A-9AD77ADC62CA}" dt="2025-04-28T14:55:18.898" v="1379" actId="20577"/>
          <ac:spMkLst>
            <pc:docMk/>
            <pc:sldMk cId="1674718055" sldId="2142532918"/>
            <ac:spMk id="5" creationId="{856CE681-87D1-0195-E21D-6C298E688959}"/>
          </ac:spMkLst>
        </pc:spChg>
        <pc:spChg chg="add mod">
          <ac:chgData name="D'AMATO Chiara" userId="f06afc0e-ae7d-4a58-b42d-e907b1e4c8de" providerId="ADAL" clId="{28318ED0-1A63-460D-970A-9AD77ADC62CA}" dt="2025-04-28T14:57:39.768" v="1532" actId="20577"/>
          <ac:spMkLst>
            <pc:docMk/>
            <pc:sldMk cId="1674718055" sldId="2142532918"/>
            <ac:spMk id="14" creationId="{2D2EB428-BA4F-A918-4173-E6C2DB251539}"/>
          </ac:spMkLst>
        </pc:spChg>
      </pc:sldChg>
      <pc:sldChg chg="del">
        <pc:chgData name="D'AMATO Chiara" userId="f06afc0e-ae7d-4a58-b42d-e907b1e4c8de" providerId="ADAL" clId="{28318ED0-1A63-460D-970A-9AD77ADC62CA}" dt="2025-04-28T13:45:08.251" v="0" actId="47"/>
        <pc:sldMkLst>
          <pc:docMk/>
          <pc:sldMk cId="4065502774" sldId="2142532918"/>
        </pc:sldMkLst>
      </pc:sldChg>
      <pc:sldChg chg="del">
        <pc:chgData name="D'AMATO Chiara" userId="f06afc0e-ae7d-4a58-b42d-e907b1e4c8de" providerId="ADAL" clId="{28318ED0-1A63-460D-970A-9AD77ADC62CA}" dt="2025-04-28T13:45:08.251" v="0" actId="47"/>
        <pc:sldMkLst>
          <pc:docMk/>
          <pc:sldMk cId="4128053841" sldId="2142532921"/>
        </pc:sldMkLst>
      </pc:sldChg>
      <pc:sldChg chg="del">
        <pc:chgData name="D'AMATO Chiara" userId="f06afc0e-ae7d-4a58-b42d-e907b1e4c8de" providerId="ADAL" clId="{28318ED0-1A63-460D-970A-9AD77ADC62CA}" dt="2025-04-28T13:45:08.251" v="0" actId="47"/>
        <pc:sldMkLst>
          <pc:docMk/>
          <pc:sldMk cId="3608108131" sldId="2142532923"/>
        </pc:sldMkLst>
      </pc:sldChg>
      <pc:sldChg chg="del">
        <pc:chgData name="D'AMATO Chiara" userId="f06afc0e-ae7d-4a58-b42d-e907b1e4c8de" providerId="ADAL" clId="{28318ED0-1A63-460D-970A-9AD77ADC62CA}" dt="2025-04-28T13:45:11.832" v="1" actId="47"/>
        <pc:sldMkLst>
          <pc:docMk/>
          <pc:sldMk cId="2307497001" sldId="2142532924"/>
        </pc:sldMkLst>
      </pc:sldChg>
      <pc:sldChg chg="del">
        <pc:chgData name="D'AMATO Chiara" userId="f06afc0e-ae7d-4a58-b42d-e907b1e4c8de" providerId="ADAL" clId="{28318ED0-1A63-460D-970A-9AD77ADC62CA}" dt="2025-04-28T13:45:08.251" v="0" actId="47"/>
        <pc:sldMkLst>
          <pc:docMk/>
          <pc:sldMk cId="3526490884" sldId="2142532925"/>
        </pc:sldMkLst>
      </pc:sldChg>
      <pc:sldChg chg="del">
        <pc:chgData name="D'AMATO Chiara" userId="f06afc0e-ae7d-4a58-b42d-e907b1e4c8de" providerId="ADAL" clId="{28318ED0-1A63-460D-970A-9AD77ADC62CA}" dt="2025-04-28T13:45:08.251" v="0" actId="47"/>
        <pc:sldMkLst>
          <pc:docMk/>
          <pc:sldMk cId="2919012965" sldId="2142532926"/>
        </pc:sldMkLst>
      </pc:sldChg>
      <pc:sldChg chg="del">
        <pc:chgData name="D'AMATO Chiara" userId="f06afc0e-ae7d-4a58-b42d-e907b1e4c8de" providerId="ADAL" clId="{28318ED0-1A63-460D-970A-9AD77ADC62CA}" dt="2025-04-28T13:45:08.251" v="0" actId="47"/>
        <pc:sldMkLst>
          <pc:docMk/>
          <pc:sldMk cId="3866395286" sldId="2142532927"/>
        </pc:sldMkLst>
      </pc:sldChg>
      <pc:sldChg chg="del">
        <pc:chgData name="D'AMATO Chiara" userId="f06afc0e-ae7d-4a58-b42d-e907b1e4c8de" providerId="ADAL" clId="{28318ED0-1A63-460D-970A-9AD77ADC62CA}" dt="2025-04-28T13:45:08.251" v="0" actId="47"/>
        <pc:sldMkLst>
          <pc:docMk/>
          <pc:sldMk cId="1150612927" sldId="2142532928"/>
        </pc:sldMkLst>
      </pc:sldChg>
      <pc:sldChg chg="del">
        <pc:chgData name="D'AMATO Chiara" userId="f06afc0e-ae7d-4a58-b42d-e907b1e4c8de" providerId="ADAL" clId="{28318ED0-1A63-460D-970A-9AD77ADC62CA}" dt="2025-04-28T13:45:11.832" v="1" actId="47"/>
        <pc:sldMkLst>
          <pc:docMk/>
          <pc:sldMk cId="1630305909" sldId="2142532929"/>
        </pc:sldMkLst>
      </pc:sldChg>
      <pc:sldChg chg="del">
        <pc:chgData name="D'AMATO Chiara" userId="f06afc0e-ae7d-4a58-b42d-e907b1e4c8de" providerId="ADAL" clId="{28318ED0-1A63-460D-970A-9AD77ADC62CA}" dt="2025-04-28T13:45:08.251" v="0" actId="47"/>
        <pc:sldMkLst>
          <pc:docMk/>
          <pc:sldMk cId="367141257" sldId="2142532932"/>
        </pc:sldMkLst>
      </pc:sldChg>
      <pc:sldChg chg="del">
        <pc:chgData name="D'AMATO Chiara" userId="f06afc0e-ae7d-4a58-b42d-e907b1e4c8de" providerId="ADAL" clId="{28318ED0-1A63-460D-970A-9AD77ADC62CA}" dt="2025-04-28T13:45:08.251" v="0" actId="47"/>
        <pc:sldMkLst>
          <pc:docMk/>
          <pc:sldMk cId="873436877" sldId="2142532934"/>
        </pc:sldMkLst>
      </pc:sldChg>
      <pc:sldChg chg="del">
        <pc:chgData name="D'AMATO Chiara" userId="f06afc0e-ae7d-4a58-b42d-e907b1e4c8de" providerId="ADAL" clId="{28318ED0-1A63-460D-970A-9AD77ADC62CA}" dt="2025-04-28T13:45:11.832" v="1" actId="47"/>
        <pc:sldMkLst>
          <pc:docMk/>
          <pc:sldMk cId="3061512258" sldId="2142532935"/>
        </pc:sldMkLst>
      </pc:sldChg>
      <pc:sldChg chg="del">
        <pc:chgData name="D'AMATO Chiara" userId="f06afc0e-ae7d-4a58-b42d-e907b1e4c8de" providerId="ADAL" clId="{28318ED0-1A63-460D-970A-9AD77ADC62CA}" dt="2025-04-28T13:45:11.832" v="1" actId="47"/>
        <pc:sldMkLst>
          <pc:docMk/>
          <pc:sldMk cId="1370171247" sldId="2142532936"/>
        </pc:sldMkLst>
      </pc:sldChg>
    </pc:docChg>
  </pc:docChgLst>
  <pc:docChgLst>
    <pc:chgData name="Antonio Pelliccia" userId="403acf19-9b0e-4e79-9cb2-8d94f9df4373" providerId="ADAL" clId="{7B1FC93C-473A-46EE-B709-63AD9A44F8BD}"/>
    <pc:docChg chg="undo redo custSel addSld delSld modSld sldOrd modSection">
      <pc:chgData name="Antonio Pelliccia" userId="403acf19-9b0e-4e79-9cb2-8d94f9df4373" providerId="ADAL" clId="{7B1FC93C-473A-46EE-B709-63AD9A44F8BD}" dt="2025-03-19T17:09:38.435" v="1302" actId="47"/>
      <pc:docMkLst>
        <pc:docMk/>
      </pc:docMkLst>
      <pc:sldChg chg="add">
        <pc:chgData name="Antonio Pelliccia" userId="403acf19-9b0e-4e79-9cb2-8d94f9df4373" providerId="ADAL" clId="{7B1FC93C-473A-46EE-B709-63AD9A44F8BD}" dt="2025-03-19T15:04:46.038" v="184"/>
        <pc:sldMkLst>
          <pc:docMk/>
          <pc:sldMk cId="4049376553" sldId="256"/>
        </pc:sldMkLst>
      </pc:sldChg>
      <pc:sldChg chg="addSp modSp add del">
        <pc:chgData name="Antonio Pelliccia" userId="403acf19-9b0e-4e79-9cb2-8d94f9df4373" providerId="ADAL" clId="{7B1FC93C-473A-46EE-B709-63AD9A44F8BD}" dt="2025-03-19T17:09:35.859" v="1301" actId="47"/>
        <pc:sldMkLst>
          <pc:docMk/>
          <pc:sldMk cId="1313600449" sldId="257"/>
        </pc:sldMkLst>
        <pc:spChg chg="add mod">
          <ac:chgData name="Antonio Pelliccia" userId="403acf19-9b0e-4e79-9cb2-8d94f9df4373" providerId="ADAL" clId="{7B1FC93C-473A-46EE-B709-63AD9A44F8BD}" dt="2025-03-19T14:52:06.562" v="18"/>
          <ac:spMkLst>
            <pc:docMk/>
            <pc:sldMk cId="1313600449" sldId="257"/>
            <ac:spMk id="2" creationId="{D4301DC7-B1F3-7231-BDFD-01F7F6BF10EC}"/>
          </ac:spMkLst>
        </pc:spChg>
      </pc:sldChg>
      <pc:sldChg chg="add del">
        <pc:chgData name="Antonio Pelliccia" userId="403acf19-9b0e-4e79-9cb2-8d94f9df4373" providerId="ADAL" clId="{7B1FC93C-473A-46EE-B709-63AD9A44F8BD}" dt="2025-03-19T17:09:38.435" v="1302" actId="47"/>
        <pc:sldMkLst>
          <pc:docMk/>
          <pc:sldMk cId="2846928763" sldId="259"/>
        </pc:sldMkLst>
      </pc:sldChg>
      <pc:sldChg chg="modSp mod">
        <pc:chgData name="Antonio Pelliccia" userId="403acf19-9b0e-4e79-9cb2-8d94f9df4373" providerId="ADAL" clId="{7B1FC93C-473A-46EE-B709-63AD9A44F8BD}" dt="2025-03-19T14:51:37.191" v="14" actId="20577"/>
        <pc:sldMkLst>
          <pc:docMk/>
          <pc:sldMk cId="2694300481" sldId="275"/>
        </pc:sldMkLst>
        <pc:spChg chg="mod">
          <ac:chgData name="Antonio Pelliccia" userId="403acf19-9b0e-4e79-9cb2-8d94f9df4373" providerId="ADAL" clId="{7B1FC93C-473A-46EE-B709-63AD9A44F8BD}" dt="2025-03-19T14:51:28.976" v="2" actId="20577"/>
          <ac:spMkLst>
            <pc:docMk/>
            <pc:sldMk cId="2694300481" sldId="275"/>
            <ac:spMk id="3" creationId="{03B0DBE6-83FD-48AC-9A67-A9C3B32FE089}"/>
          </ac:spMkLst>
        </pc:spChg>
        <pc:spChg chg="mod">
          <ac:chgData name="Antonio Pelliccia" userId="403acf19-9b0e-4e79-9cb2-8d94f9df4373" providerId="ADAL" clId="{7B1FC93C-473A-46EE-B709-63AD9A44F8BD}" dt="2025-03-19T14:51:37.191" v="14" actId="20577"/>
          <ac:spMkLst>
            <pc:docMk/>
            <pc:sldMk cId="2694300481" sldId="275"/>
            <ac:spMk id="4" creationId="{4A41A567-7750-4499-8E8B-5E9E65DD38DD}"/>
          </ac:spMkLst>
        </pc:spChg>
      </pc:sldChg>
      <pc:sldChg chg="del">
        <pc:chgData name="Antonio Pelliccia" userId="403acf19-9b0e-4e79-9cb2-8d94f9df4373" providerId="ADAL" clId="{7B1FC93C-473A-46EE-B709-63AD9A44F8BD}" dt="2025-03-19T17:09:27.501" v="1300" actId="47"/>
        <pc:sldMkLst>
          <pc:docMk/>
          <pc:sldMk cId="1169151886" sldId="2142532881"/>
        </pc:sldMkLst>
      </pc:sldChg>
      <pc:sldChg chg="del">
        <pc:chgData name="Antonio Pelliccia" userId="403acf19-9b0e-4e79-9cb2-8d94f9df4373" providerId="ADAL" clId="{7B1FC93C-473A-46EE-B709-63AD9A44F8BD}" dt="2025-03-19T14:51:40.330" v="15" actId="47"/>
        <pc:sldMkLst>
          <pc:docMk/>
          <pc:sldMk cId="1839827535" sldId="2142532895"/>
        </pc:sldMkLst>
      </pc:sldChg>
      <pc:sldChg chg="addSp delSp modSp mod ord">
        <pc:chgData name="Antonio Pelliccia" userId="403acf19-9b0e-4e79-9cb2-8d94f9df4373" providerId="ADAL" clId="{7B1FC93C-473A-46EE-B709-63AD9A44F8BD}" dt="2025-03-19T16:24:17.056" v="1299" actId="478"/>
        <pc:sldMkLst>
          <pc:docMk/>
          <pc:sldMk cId="56140439" sldId="2142532896"/>
        </pc:sldMkLst>
        <pc:spChg chg="del">
          <ac:chgData name="Antonio Pelliccia" userId="403acf19-9b0e-4e79-9cb2-8d94f9df4373" providerId="ADAL" clId="{7B1FC93C-473A-46EE-B709-63AD9A44F8BD}" dt="2025-03-19T14:52:22.720" v="20" actId="478"/>
          <ac:spMkLst>
            <pc:docMk/>
            <pc:sldMk cId="56140439" sldId="2142532896"/>
            <ac:spMk id="3" creationId="{2D358944-06AA-9560-7AD6-8DBF7CA7F85A}"/>
          </ac:spMkLst>
        </pc:spChg>
        <pc:spChg chg="mod">
          <ac:chgData name="Antonio Pelliccia" userId="403acf19-9b0e-4e79-9cb2-8d94f9df4373" providerId="ADAL" clId="{7B1FC93C-473A-46EE-B709-63AD9A44F8BD}" dt="2025-03-19T15:01:31.117" v="103" actId="20577"/>
          <ac:spMkLst>
            <pc:docMk/>
            <pc:sldMk cId="56140439" sldId="2142532896"/>
            <ac:spMk id="5" creationId="{B4742928-2BB8-B475-6322-BDB5922085B7}"/>
          </ac:spMkLst>
        </pc:spChg>
        <pc:spChg chg="mod">
          <ac:chgData name="Antonio Pelliccia" userId="403acf19-9b0e-4e79-9cb2-8d94f9df4373" providerId="ADAL" clId="{7B1FC93C-473A-46EE-B709-63AD9A44F8BD}" dt="2025-03-19T15:00:06.398" v="66" actId="122"/>
          <ac:spMkLst>
            <pc:docMk/>
            <pc:sldMk cId="56140439" sldId="2142532896"/>
            <ac:spMk id="7" creationId="{D5D30855-134B-BFD6-2678-3A5D4178427C}"/>
          </ac:spMkLst>
        </pc:spChg>
        <pc:spChg chg="mod">
          <ac:chgData name="Antonio Pelliccia" userId="403acf19-9b0e-4e79-9cb2-8d94f9df4373" providerId="ADAL" clId="{7B1FC93C-473A-46EE-B709-63AD9A44F8BD}" dt="2025-03-19T15:00:06.398" v="66" actId="122"/>
          <ac:spMkLst>
            <pc:docMk/>
            <pc:sldMk cId="56140439" sldId="2142532896"/>
            <ac:spMk id="8" creationId="{A79B63BB-D714-90A6-C4EB-9EDCA0AC7F6E}"/>
          </ac:spMkLst>
        </pc:spChg>
        <pc:spChg chg="mod">
          <ac:chgData name="Antonio Pelliccia" userId="403acf19-9b0e-4e79-9cb2-8d94f9df4373" providerId="ADAL" clId="{7B1FC93C-473A-46EE-B709-63AD9A44F8BD}" dt="2025-03-19T15:00:45.837" v="78" actId="403"/>
          <ac:spMkLst>
            <pc:docMk/>
            <pc:sldMk cId="56140439" sldId="2142532896"/>
            <ac:spMk id="10" creationId="{71052D8E-E7EC-611D-39B6-C2AA25B36FF7}"/>
          </ac:spMkLst>
        </pc:spChg>
        <pc:spChg chg="del">
          <ac:chgData name="Antonio Pelliccia" userId="403acf19-9b0e-4e79-9cb2-8d94f9df4373" providerId="ADAL" clId="{7B1FC93C-473A-46EE-B709-63AD9A44F8BD}" dt="2025-03-19T14:52:24.979" v="21" actId="478"/>
          <ac:spMkLst>
            <pc:docMk/>
            <pc:sldMk cId="56140439" sldId="2142532896"/>
            <ac:spMk id="10" creationId="{E42B9940-843C-2401-9222-DB9D1E03CC35}"/>
          </ac:spMkLst>
        </pc:spChg>
        <pc:spChg chg="del mod topLvl">
          <ac:chgData name="Antonio Pelliccia" userId="403acf19-9b0e-4e79-9cb2-8d94f9df4373" providerId="ADAL" clId="{7B1FC93C-473A-46EE-B709-63AD9A44F8BD}" dt="2025-03-19T15:00:01.774" v="65" actId="478"/>
          <ac:spMkLst>
            <pc:docMk/>
            <pc:sldMk cId="56140439" sldId="2142532896"/>
            <ac:spMk id="12" creationId="{A7C89C38-D292-B659-6210-C288A42EB551}"/>
          </ac:spMkLst>
        </pc:spChg>
        <pc:spChg chg="del mod topLvl">
          <ac:chgData name="Antonio Pelliccia" userId="403acf19-9b0e-4e79-9cb2-8d94f9df4373" providerId="ADAL" clId="{7B1FC93C-473A-46EE-B709-63AD9A44F8BD}" dt="2025-03-19T14:59:59.628" v="64" actId="478"/>
          <ac:spMkLst>
            <pc:docMk/>
            <pc:sldMk cId="56140439" sldId="2142532896"/>
            <ac:spMk id="13" creationId="{8CFC60C8-CD7F-837D-F244-6D3D3EEAC19A}"/>
          </ac:spMkLst>
        </pc:spChg>
        <pc:spChg chg="mod topLvl">
          <ac:chgData name="Antonio Pelliccia" userId="403acf19-9b0e-4e79-9cb2-8d94f9df4373" providerId="ADAL" clId="{7B1FC93C-473A-46EE-B709-63AD9A44F8BD}" dt="2025-03-19T15:49:31.607" v="877" actId="165"/>
          <ac:spMkLst>
            <pc:docMk/>
            <pc:sldMk cId="56140439" sldId="2142532896"/>
            <ac:spMk id="14" creationId="{4D2D662E-638A-6569-2406-91846A3CBF89}"/>
          </ac:spMkLst>
        </pc:spChg>
        <pc:spChg chg="mod topLvl">
          <ac:chgData name="Antonio Pelliccia" userId="403acf19-9b0e-4e79-9cb2-8d94f9df4373" providerId="ADAL" clId="{7B1FC93C-473A-46EE-B709-63AD9A44F8BD}" dt="2025-03-19T15:49:31.607" v="877" actId="165"/>
          <ac:spMkLst>
            <pc:docMk/>
            <pc:sldMk cId="56140439" sldId="2142532896"/>
            <ac:spMk id="15" creationId="{289D1125-494B-099D-37F7-0633DD07DDA0}"/>
          </ac:spMkLst>
        </pc:spChg>
        <pc:spChg chg="mod">
          <ac:chgData name="Antonio Pelliccia" userId="403acf19-9b0e-4e79-9cb2-8d94f9df4373" providerId="ADAL" clId="{7B1FC93C-473A-46EE-B709-63AD9A44F8BD}" dt="2025-03-19T15:00:45.837" v="78" actId="403"/>
          <ac:spMkLst>
            <pc:docMk/>
            <pc:sldMk cId="56140439" sldId="2142532896"/>
            <ac:spMk id="16" creationId="{7A29B1BC-39F3-8F21-E52E-42053F0A1156}"/>
          </ac:spMkLst>
        </pc:spChg>
        <pc:spChg chg="mod">
          <ac:chgData name="Antonio Pelliccia" userId="403acf19-9b0e-4e79-9cb2-8d94f9df4373" providerId="ADAL" clId="{7B1FC93C-473A-46EE-B709-63AD9A44F8BD}" dt="2025-03-19T15:00:45.837" v="78" actId="403"/>
          <ac:spMkLst>
            <pc:docMk/>
            <pc:sldMk cId="56140439" sldId="2142532896"/>
            <ac:spMk id="18" creationId="{4B3F8123-27F7-0828-552C-2DDD8DAFE6A3}"/>
          </ac:spMkLst>
        </pc:spChg>
        <pc:spChg chg="mod">
          <ac:chgData name="Antonio Pelliccia" userId="403acf19-9b0e-4e79-9cb2-8d94f9df4373" providerId="ADAL" clId="{7B1FC93C-473A-46EE-B709-63AD9A44F8BD}" dt="2025-03-19T15:00:45.837" v="78" actId="403"/>
          <ac:spMkLst>
            <pc:docMk/>
            <pc:sldMk cId="56140439" sldId="2142532896"/>
            <ac:spMk id="19" creationId="{D80F9028-3191-FD0C-D6AB-661B5F6F8774}"/>
          </ac:spMkLst>
        </pc:spChg>
        <pc:spChg chg="mod">
          <ac:chgData name="Antonio Pelliccia" userId="403acf19-9b0e-4e79-9cb2-8d94f9df4373" providerId="ADAL" clId="{7B1FC93C-473A-46EE-B709-63AD9A44F8BD}" dt="2025-03-19T15:00:45.837" v="78" actId="403"/>
          <ac:spMkLst>
            <pc:docMk/>
            <pc:sldMk cId="56140439" sldId="2142532896"/>
            <ac:spMk id="21" creationId="{285E47E9-A18C-8490-90CE-2AD4CB4A896A}"/>
          </ac:spMkLst>
        </pc:spChg>
        <pc:spChg chg="mod">
          <ac:chgData name="Antonio Pelliccia" userId="403acf19-9b0e-4e79-9cb2-8d94f9df4373" providerId="ADAL" clId="{7B1FC93C-473A-46EE-B709-63AD9A44F8BD}" dt="2025-03-19T15:00:45.837" v="78" actId="403"/>
          <ac:spMkLst>
            <pc:docMk/>
            <pc:sldMk cId="56140439" sldId="2142532896"/>
            <ac:spMk id="22" creationId="{8794FDBB-EEB2-AD5F-EC5C-9ADAB25745EE}"/>
          </ac:spMkLst>
        </pc:spChg>
        <pc:spChg chg="mod">
          <ac:chgData name="Antonio Pelliccia" userId="403acf19-9b0e-4e79-9cb2-8d94f9df4373" providerId="ADAL" clId="{7B1FC93C-473A-46EE-B709-63AD9A44F8BD}" dt="2025-03-19T15:49:31.607" v="877" actId="165"/>
          <ac:spMkLst>
            <pc:docMk/>
            <pc:sldMk cId="56140439" sldId="2142532896"/>
            <ac:spMk id="24" creationId="{6C12DBA9-109F-C21B-429D-A6E07DB70FF4}"/>
          </ac:spMkLst>
        </pc:spChg>
        <pc:spChg chg="mod">
          <ac:chgData name="Antonio Pelliccia" userId="403acf19-9b0e-4e79-9cb2-8d94f9df4373" providerId="ADAL" clId="{7B1FC93C-473A-46EE-B709-63AD9A44F8BD}" dt="2025-03-19T15:49:31.607" v="877" actId="165"/>
          <ac:spMkLst>
            <pc:docMk/>
            <pc:sldMk cId="56140439" sldId="2142532896"/>
            <ac:spMk id="25" creationId="{FB4F1A26-BE27-C52F-FD9E-943E3746888A}"/>
          </ac:spMkLst>
        </pc:spChg>
        <pc:spChg chg="mod">
          <ac:chgData name="Antonio Pelliccia" userId="403acf19-9b0e-4e79-9cb2-8d94f9df4373" providerId="ADAL" clId="{7B1FC93C-473A-46EE-B709-63AD9A44F8BD}" dt="2025-03-19T15:49:31.607" v="877" actId="165"/>
          <ac:spMkLst>
            <pc:docMk/>
            <pc:sldMk cId="56140439" sldId="2142532896"/>
            <ac:spMk id="27" creationId="{34779E1D-62FA-4C4F-1E7B-C65EB4AB0196}"/>
          </ac:spMkLst>
        </pc:spChg>
        <pc:spChg chg="mod">
          <ac:chgData name="Antonio Pelliccia" userId="403acf19-9b0e-4e79-9cb2-8d94f9df4373" providerId="ADAL" clId="{7B1FC93C-473A-46EE-B709-63AD9A44F8BD}" dt="2025-03-19T15:49:31.607" v="877" actId="165"/>
          <ac:spMkLst>
            <pc:docMk/>
            <pc:sldMk cId="56140439" sldId="2142532896"/>
            <ac:spMk id="28" creationId="{EEB5E4D9-1795-35B5-8092-469901FF8A0B}"/>
          </ac:spMkLst>
        </pc:spChg>
        <pc:spChg chg="mod">
          <ac:chgData name="Antonio Pelliccia" userId="403acf19-9b0e-4e79-9cb2-8d94f9df4373" providerId="ADAL" clId="{7B1FC93C-473A-46EE-B709-63AD9A44F8BD}" dt="2025-03-19T15:49:31.607" v="877" actId="165"/>
          <ac:spMkLst>
            <pc:docMk/>
            <pc:sldMk cId="56140439" sldId="2142532896"/>
            <ac:spMk id="30" creationId="{69E94990-4191-FA3B-C108-BC58FA185803}"/>
          </ac:spMkLst>
        </pc:spChg>
        <pc:spChg chg="mod">
          <ac:chgData name="Antonio Pelliccia" userId="403acf19-9b0e-4e79-9cb2-8d94f9df4373" providerId="ADAL" clId="{7B1FC93C-473A-46EE-B709-63AD9A44F8BD}" dt="2025-03-19T15:49:31.607" v="877" actId="165"/>
          <ac:spMkLst>
            <pc:docMk/>
            <pc:sldMk cId="56140439" sldId="2142532896"/>
            <ac:spMk id="31" creationId="{520C3FF6-FEE9-E11F-F685-A8C9BB925FC3}"/>
          </ac:spMkLst>
        </pc:spChg>
        <pc:spChg chg="mod">
          <ac:chgData name="Antonio Pelliccia" userId="403acf19-9b0e-4e79-9cb2-8d94f9df4373" providerId="ADAL" clId="{7B1FC93C-473A-46EE-B709-63AD9A44F8BD}" dt="2025-03-19T16:02:20.039" v="1113" actId="113"/>
          <ac:spMkLst>
            <pc:docMk/>
            <pc:sldMk cId="56140439" sldId="2142532896"/>
            <ac:spMk id="33" creationId="{13EAD03A-F6E5-6E0F-1802-8C1DA5B7914E}"/>
          </ac:spMkLst>
        </pc:spChg>
        <pc:spChg chg="mod">
          <ac:chgData name="Antonio Pelliccia" userId="403acf19-9b0e-4e79-9cb2-8d94f9df4373" providerId="ADAL" clId="{7B1FC93C-473A-46EE-B709-63AD9A44F8BD}" dt="2025-03-19T15:49:31.607" v="877" actId="165"/>
          <ac:spMkLst>
            <pc:docMk/>
            <pc:sldMk cId="56140439" sldId="2142532896"/>
            <ac:spMk id="34" creationId="{D7788DD0-9E38-59C1-4BE1-D5E444FEEB53}"/>
          </ac:spMkLst>
        </pc:spChg>
        <pc:spChg chg="mod">
          <ac:chgData name="Antonio Pelliccia" userId="403acf19-9b0e-4e79-9cb2-8d94f9df4373" providerId="ADAL" clId="{7B1FC93C-473A-46EE-B709-63AD9A44F8BD}" dt="2025-03-19T16:02:22.118" v="1114" actId="20577"/>
          <ac:spMkLst>
            <pc:docMk/>
            <pc:sldMk cId="56140439" sldId="2142532896"/>
            <ac:spMk id="36" creationId="{E33CB2F0-5C2C-341F-7C99-094AE05F12DE}"/>
          </ac:spMkLst>
        </pc:spChg>
        <pc:spChg chg="mod">
          <ac:chgData name="Antonio Pelliccia" userId="403acf19-9b0e-4e79-9cb2-8d94f9df4373" providerId="ADAL" clId="{7B1FC93C-473A-46EE-B709-63AD9A44F8BD}" dt="2025-03-19T15:49:31.607" v="877" actId="165"/>
          <ac:spMkLst>
            <pc:docMk/>
            <pc:sldMk cId="56140439" sldId="2142532896"/>
            <ac:spMk id="37" creationId="{6B0755A4-D1CE-CC33-388D-D92810559EB3}"/>
          </ac:spMkLst>
        </pc:spChg>
        <pc:spChg chg="mod">
          <ac:chgData name="Antonio Pelliccia" userId="403acf19-9b0e-4e79-9cb2-8d94f9df4373" providerId="ADAL" clId="{7B1FC93C-473A-46EE-B709-63AD9A44F8BD}" dt="2025-03-19T15:49:31.607" v="877" actId="165"/>
          <ac:spMkLst>
            <pc:docMk/>
            <pc:sldMk cId="56140439" sldId="2142532896"/>
            <ac:spMk id="39" creationId="{5F8F1258-0AC0-7F86-0A18-0968253184F6}"/>
          </ac:spMkLst>
        </pc:spChg>
        <pc:spChg chg="mod">
          <ac:chgData name="Antonio Pelliccia" userId="403acf19-9b0e-4e79-9cb2-8d94f9df4373" providerId="ADAL" clId="{7B1FC93C-473A-46EE-B709-63AD9A44F8BD}" dt="2025-03-19T15:49:31.607" v="877" actId="165"/>
          <ac:spMkLst>
            <pc:docMk/>
            <pc:sldMk cId="56140439" sldId="2142532896"/>
            <ac:spMk id="40" creationId="{68ABD41D-12A2-C752-1A14-FE5F94D1F27C}"/>
          </ac:spMkLst>
        </pc:spChg>
        <pc:spChg chg="mod modVis">
          <ac:chgData name="Antonio Pelliccia" userId="403acf19-9b0e-4e79-9cb2-8d94f9df4373" providerId="ADAL" clId="{7B1FC93C-473A-46EE-B709-63AD9A44F8BD}" dt="2025-03-19T15:11:09.354" v="312" actId="208"/>
          <ac:spMkLst>
            <pc:docMk/>
            <pc:sldMk cId="56140439" sldId="2142532896"/>
            <ac:spMk id="51" creationId="{E8AC1B56-15CE-AD1D-F726-3FEABC1C96AA}"/>
          </ac:spMkLst>
        </pc:spChg>
        <pc:spChg chg="mod modVis">
          <ac:chgData name="Antonio Pelliccia" userId="403acf19-9b0e-4e79-9cb2-8d94f9df4373" providerId="ADAL" clId="{7B1FC93C-473A-46EE-B709-63AD9A44F8BD}" dt="2025-03-19T15:11:09.354" v="312" actId="208"/>
          <ac:spMkLst>
            <pc:docMk/>
            <pc:sldMk cId="56140439" sldId="2142532896"/>
            <ac:spMk id="52" creationId="{E0E36C16-D84C-1750-7D66-09D7045F6E38}"/>
          </ac:spMkLst>
        </pc:spChg>
        <pc:spChg chg="mod modVis">
          <ac:chgData name="Antonio Pelliccia" userId="403acf19-9b0e-4e79-9cb2-8d94f9df4373" providerId="ADAL" clId="{7B1FC93C-473A-46EE-B709-63AD9A44F8BD}" dt="2025-03-19T15:11:09.354" v="312" actId="208"/>
          <ac:spMkLst>
            <pc:docMk/>
            <pc:sldMk cId="56140439" sldId="2142532896"/>
            <ac:spMk id="53" creationId="{6732F2CA-DC48-3B88-9131-0A8CCAB2E1DF}"/>
          </ac:spMkLst>
        </pc:spChg>
        <pc:spChg chg="mod modVis">
          <ac:chgData name="Antonio Pelliccia" userId="403acf19-9b0e-4e79-9cb2-8d94f9df4373" providerId="ADAL" clId="{7B1FC93C-473A-46EE-B709-63AD9A44F8BD}" dt="2025-03-19T15:11:09.354" v="312" actId="208"/>
          <ac:spMkLst>
            <pc:docMk/>
            <pc:sldMk cId="56140439" sldId="2142532896"/>
            <ac:spMk id="54" creationId="{B31C7F23-9C1F-9EB4-21FE-39E42F6B65CC}"/>
          </ac:spMkLst>
        </pc:spChg>
        <pc:spChg chg="mod modVis">
          <ac:chgData name="Antonio Pelliccia" userId="403acf19-9b0e-4e79-9cb2-8d94f9df4373" providerId="ADAL" clId="{7B1FC93C-473A-46EE-B709-63AD9A44F8BD}" dt="2025-03-19T15:11:09.354" v="312" actId="208"/>
          <ac:spMkLst>
            <pc:docMk/>
            <pc:sldMk cId="56140439" sldId="2142532896"/>
            <ac:spMk id="55" creationId="{312F649C-C725-8C88-2E7B-CA9F16963F11}"/>
          </ac:spMkLst>
        </pc:spChg>
        <pc:spChg chg="mod modVis">
          <ac:chgData name="Antonio Pelliccia" userId="403acf19-9b0e-4e79-9cb2-8d94f9df4373" providerId="ADAL" clId="{7B1FC93C-473A-46EE-B709-63AD9A44F8BD}" dt="2025-03-19T15:11:09.354" v="312" actId="208"/>
          <ac:spMkLst>
            <pc:docMk/>
            <pc:sldMk cId="56140439" sldId="2142532896"/>
            <ac:spMk id="56" creationId="{20569725-0853-B549-5611-069BEFCA2F77}"/>
          </ac:spMkLst>
        </pc:spChg>
        <pc:spChg chg="mod modVis">
          <ac:chgData name="Antonio Pelliccia" userId="403acf19-9b0e-4e79-9cb2-8d94f9df4373" providerId="ADAL" clId="{7B1FC93C-473A-46EE-B709-63AD9A44F8BD}" dt="2025-03-19T15:11:09.354" v="312" actId="208"/>
          <ac:spMkLst>
            <pc:docMk/>
            <pc:sldMk cId="56140439" sldId="2142532896"/>
            <ac:spMk id="57" creationId="{1DA7010C-E229-F16B-FE8B-92D893CD0275}"/>
          </ac:spMkLst>
        </pc:spChg>
        <pc:spChg chg="mod modVis">
          <ac:chgData name="Antonio Pelliccia" userId="403acf19-9b0e-4e79-9cb2-8d94f9df4373" providerId="ADAL" clId="{7B1FC93C-473A-46EE-B709-63AD9A44F8BD}" dt="2025-03-19T15:11:09.354" v="312" actId="208"/>
          <ac:spMkLst>
            <pc:docMk/>
            <pc:sldMk cId="56140439" sldId="2142532896"/>
            <ac:spMk id="58" creationId="{C92CE448-1B79-6B79-2E78-9149E8C63698}"/>
          </ac:spMkLst>
        </pc:spChg>
        <pc:spChg chg="mod modVis">
          <ac:chgData name="Antonio Pelliccia" userId="403acf19-9b0e-4e79-9cb2-8d94f9df4373" providerId="ADAL" clId="{7B1FC93C-473A-46EE-B709-63AD9A44F8BD}" dt="2025-03-19T15:11:09.354" v="312" actId="208"/>
          <ac:spMkLst>
            <pc:docMk/>
            <pc:sldMk cId="56140439" sldId="2142532896"/>
            <ac:spMk id="59" creationId="{A227135F-27E5-458B-FE6D-245C4C73DFBF}"/>
          </ac:spMkLst>
        </pc:spChg>
        <pc:spChg chg="mod modVis">
          <ac:chgData name="Antonio Pelliccia" userId="403acf19-9b0e-4e79-9cb2-8d94f9df4373" providerId="ADAL" clId="{7B1FC93C-473A-46EE-B709-63AD9A44F8BD}" dt="2025-03-19T15:11:09.354" v="312" actId="208"/>
          <ac:spMkLst>
            <pc:docMk/>
            <pc:sldMk cId="56140439" sldId="2142532896"/>
            <ac:spMk id="60" creationId="{7EB0E2E5-4792-2167-9A75-9A07BE2AEAF6}"/>
          </ac:spMkLst>
        </pc:spChg>
        <pc:spChg chg="mod modVis">
          <ac:chgData name="Antonio Pelliccia" userId="403acf19-9b0e-4e79-9cb2-8d94f9df4373" providerId="ADAL" clId="{7B1FC93C-473A-46EE-B709-63AD9A44F8BD}" dt="2025-03-19T15:11:09.354" v="312" actId="208"/>
          <ac:spMkLst>
            <pc:docMk/>
            <pc:sldMk cId="56140439" sldId="2142532896"/>
            <ac:spMk id="61" creationId="{1C7DB48B-BF43-51BD-DDAB-49CFE4B1AEBE}"/>
          </ac:spMkLst>
        </pc:spChg>
        <pc:spChg chg="mod modVis">
          <ac:chgData name="Antonio Pelliccia" userId="403acf19-9b0e-4e79-9cb2-8d94f9df4373" providerId="ADAL" clId="{7B1FC93C-473A-46EE-B709-63AD9A44F8BD}" dt="2025-03-19T15:11:09.354" v="312" actId="208"/>
          <ac:spMkLst>
            <pc:docMk/>
            <pc:sldMk cId="56140439" sldId="2142532896"/>
            <ac:spMk id="62" creationId="{E6C188A4-FB4F-064E-4E6D-3D9698ACFCA0}"/>
          </ac:spMkLst>
        </pc:spChg>
        <pc:spChg chg="mod modVis">
          <ac:chgData name="Antonio Pelliccia" userId="403acf19-9b0e-4e79-9cb2-8d94f9df4373" providerId="ADAL" clId="{7B1FC93C-473A-46EE-B709-63AD9A44F8BD}" dt="2025-03-19T15:11:09.354" v="312" actId="208"/>
          <ac:spMkLst>
            <pc:docMk/>
            <pc:sldMk cId="56140439" sldId="2142532896"/>
            <ac:spMk id="63" creationId="{7F53B34B-DB0D-BEFF-FDE1-39844C9A470F}"/>
          </ac:spMkLst>
        </pc:spChg>
        <pc:spChg chg="mod modVis">
          <ac:chgData name="Antonio Pelliccia" userId="403acf19-9b0e-4e79-9cb2-8d94f9df4373" providerId="ADAL" clId="{7B1FC93C-473A-46EE-B709-63AD9A44F8BD}" dt="2025-03-19T15:11:09.354" v="312" actId="208"/>
          <ac:spMkLst>
            <pc:docMk/>
            <pc:sldMk cId="56140439" sldId="2142532896"/>
            <ac:spMk id="64" creationId="{C8BF0D3E-BE58-4182-F9C6-79C207199C61}"/>
          </ac:spMkLst>
        </pc:spChg>
        <pc:spChg chg="mod modVis">
          <ac:chgData name="Antonio Pelliccia" userId="403acf19-9b0e-4e79-9cb2-8d94f9df4373" providerId="ADAL" clId="{7B1FC93C-473A-46EE-B709-63AD9A44F8BD}" dt="2025-03-19T15:11:09.354" v="312" actId="208"/>
          <ac:spMkLst>
            <pc:docMk/>
            <pc:sldMk cId="56140439" sldId="2142532896"/>
            <ac:spMk id="65" creationId="{7C643472-F851-19F1-6F68-89390849E2B6}"/>
          </ac:spMkLst>
        </pc:spChg>
        <pc:spChg chg="mod modVis">
          <ac:chgData name="Antonio Pelliccia" userId="403acf19-9b0e-4e79-9cb2-8d94f9df4373" providerId="ADAL" clId="{7B1FC93C-473A-46EE-B709-63AD9A44F8BD}" dt="2025-03-19T15:11:09.354" v="312" actId="208"/>
          <ac:spMkLst>
            <pc:docMk/>
            <pc:sldMk cId="56140439" sldId="2142532896"/>
            <ac:spMk id="66" creationId="{0DB30566-1BBF-224D-E11D-00743349F322}"/>
          </ac:spMkLst>
        </pc:spChg>
        <pc:spChg chg="mod modVis">
          <ac:chgData name="Antonio Pelliccia" userId="403acf19-9b0e-4e79-9cb2-8d94f9df4373" providerId="ADAL" clId="{7B1FC93C-473A-46EE-B709-63AD9A44F8BD}" dt="2025-03-19T15:39:43.966" v="695" actId="165"/>
          <ac:spMkLst>
            <pc:docMk/>
            <pc:sldMk cId="56140439" sldId="2142532896"/>
            <ac:spMk id="68" creationId="{9806A100-D888-0735-D22A-D9086A96AB8C}"/>
          </ac:spMkLst>
        </pc:spChg>
        <pc:spChg chg="mod modVis">
          <ac:chgData name="Antonio Pelliccia" userId="403acf19-9b0e-4e79-9cb2-8d94f9df4373" providerId="ADAL" clId="{7B1FC93C-473A-46EE-B709-63AD9A44F8BD}" dt="2025-03-19T15:39:43.966" v="695" actId="165"/>
          <ac:spMkLst>
            <pc:docMk/>
            <pc:sldMk cId="56140439" sldId="2142532896"/>
            <ac:spMk id="69" creationId="{37B491A8-DD54-D6CF-B19A-3FBC68725500}"/>
          </ac:spMkLst>
        </pc:spChg>
        <pc:spChg chg="mod modVis">
          <ac:chgData name="Antonio Pelliccia" userId="403acf19-9b0e-4e79-9cb2-8d94f9df4373" providerId="ADAL" clId="{7B1FC93C-473A-46EE-B709-63AD9A44F8BD}" dt="2025-03-19T15:39:43.966" v="695" actId="165"/>
          <ac:spMkLst>
            <pc:docMk/>
            <pc:sldMk cId="56140439" sldId="2142532896"/>
            <ac:spMk id="70" creationId="{38B6A334-1A45-05EE-8482-BB48840ADB3F}"/>
          </ac:spMkLst>
        </pc:spChg>
        <pc:spChg chg="mod modVis">
          <ac:chgData name="Antonio Pelliccia" userId="403acf19-9b0e-4e79-9cb2-8d94f9df4373" providerId="ADAL" clId="{7B1FC93C-473A-46EE-B709-63AD9A44F8BD}" dt="2025-03-19T15:39:43.966" v="695" actId="165"/>
          <ac:spMkLst>
            <pc:docMk/>
            <pc:sldMk cId="56140439" sldId="2142532896"/>
            <ac:spMk id="71" creationId="{73810594-B8D4-9308-0C3D-F2FE912937D2}"/>
          </ac:spMkLst>
        </pc:spChg>
        <pc:spChg chg="mod modVis">
          <ac:chgData name="Antonio Pelliccia" userId="403acf19-9b0e-4e79-9cb2-8d94f9df4373" providerId="ADAL" clId="{7B1FC93C-473A-46EE-B709-63AD9A44F8BD}" dt="2025-03-19T15:39:43.966" v="695" actId="165"/>
          <ac:spMkLst>
            <pc:docMk/>
            <pc:sldMk cId="56140439" sldId="2142532896"/>
            <ac:spMk id="72" creationId="{31009B95-E0F7-80AB-2DB4-F178001F6289}"/>
          </ac:spMkLst>
        </pc:spChg>
        <pc:spChg chg="mod modVis">
          <ac:chgData name="Antonio Pelliccia" userId="403acf19-9b0e-4e79-9cb2-8d94f9df4373" providerId="ADAL" clId="{7B1FC93C-473A-46EE-B709-63AD9A44F8BD}" dt="2025-03-19T15:39:43.966" v="695" actId="165"/>
          <ac:spMkLst>
            <pc:docMk/>
            <pc:sldMk cId="56140439" sldId="2142532896"/>
            <ac:spMk id="73" creationId="{65D7893A-82C9-0446-EDFE-A3075BFB5DCD}"/>
          </ac:spMkLst>
        </pc:spChg>
        <pc:spChg chg="mod modVis">
          <ac:chgData name="Antonio Pelliccia" userId="403acf19-9b0e-4e79-9cb2-8d94f9df4373" providerId="ADAL" clId="{7B1FC93C-473A-46EE-B709-63AD9A44F8BD}" dt="2025-03-19T15:39:43.966" v="695" actId="165"/>
          <ac:spMkLst>
            <pc:docMk/>
            <pc:sldMk cId="56140439" sldId="2142532896"/>
            <ac:spMk id="74" creationId="{347CBE26-F797-2A0A-557D-D2D331EA5614}"/>
          </ac:spMkLst>
        </pc:spChg>
        <pc:spChg chg="mod modVis">
          <ac:chgData name="Antonio Pelliccia" userId="403acf19-9b0e-4e79-9cb2-8d94f9df4373" providerId="ADAL" clId="{7B1FC93C-473A-46EE-B709-63AD9A44F8BD}" dt="2025-03-19T15:39:43.966" v="695" actId="165"/>
          <ac:spMkLst>
            <pc:docMk/>
            <pc:sldMk cId="56140439" sldId="2142532896"/>
            <ac:spMk id="75" creationId="{12647EFA-7818-DE38-EE54-E5BD3225B5F2}"/>
          </ac:spMkLst>
        </pc:spChg>
        <pc:spChg chg="mod modVis">
          <ac:chgData name="Antonio Pelliccia" userId="403acf19-9b0e-4e79-9cb2-8d94f9df4373" providerId="ADAL" clId="{7B1FC93C-473A-46EE-B709-63AD9A44F8BD}" dt="2025-03-19T15:39:43.966" v="695" actId="165"/>
          <ac:spMkLst>
            <pc:docMk/>
            <pc:sldMk cId="56140439" sldId="2142532896"/>
            <ac:spMk id="76" creationId="{AFE717A0-45BE-4860-147F-F4CADD2C6F4F}"/>
          </ac:spMkLst>
        </pc:spChg>
        <pc:spChg chg="mod modVis">
          <ac:chgData name="Antonio Pelliccia" userId="403acf19-9b0e-4e79-9cb2-8d94f9df4373" providerId="ADAL" clId="{7B1FC93C-473A-46EE-B709-63AD9A44F8BD}" dt="2025-03-19T15:39:43.966" v="695" actId="165"/>
          <ac:spMkLst>
            <pc:docMk/>
            <pc:sldMk cId="56140439" sldId="2142532896"/>
            <ac:spMk id="77" creationId="{FADD118C-BC56-D49F-B826-4D2509A7F5AA}"/>
          </ac:spMkLst>
        </pc:spChg>
        <pc:spChg chg="mod modVis">
          <ac:chgData name="Antonio Pelliccia" userId="403acf19-9b0e-4e79-9cb2-8d94f9df4373" providerId="ADAL" clId="{7B1FC93C-473A-46EE-B709-63AD9A44F8BD}" dt="2025-03-19T15:39:43.966" v="695" actId="165"/>
          <ac:spMkLst>
            <pc:docMk/>
            <pc:sldMk cId="56140439" sldId="2142532896"/>
            <ac:spMk id="78" creationId="{4560959D-B447-4EA6-26EE-669D2E4604D4}"/>
          </ac:spMkLst>
        </pc:spChg>
        <pc:spChg chg="mod modVis">
          <ac:chgData name="Antonio Pelliccia" userId="403acf19-9b0e-4e79-9cb2-8d94f9df4373" providerId="ADAL" clId="{7B1FC93C-473A-46EE-B709-63AD9A44F8BD}" dt="2025-03-19T15:39:43.966" v="695" actId="165"/>
          <ac:spMkLst>
            <pc:docMk/>
            <pc:sldMk cId="56140439" sldId="2142532896"/>
            <ac:spMk id="79" creationId="{2220F26F-78E9-291D-C359-2F7B5FB75B0A}"/>
          </ac:spMkLst>
        </pc:spChg>
        <pc:spChg chg="mod modVis">
          <ac:chgData name="Antonio Pelliccia" userId="403acf19-9b0e-4e79-9cb2-8d94f9df4373" providerId="ADAL" clId="{7B1FC93C-473A-46EE-B709-63AD9A44F8BD}" dt="2025-03-19T15:39:43.966" v="695" actId="165"/>
          <ac:spMkLst>
            <pc:docMk/>
            <pc:sldMk cId="56140439" sldId="2142532896"/>
            <ac:spMk id="80" creationId="{9C3E641D-5BEF-B707-D9E0-B63A71D20982}"/>
          </ac:spMkLst>
        </pc:spChg>
        <pc:spChg chg="mod modVis">
          <ac:chgData name="Antonio Pelliccia" userId="403acf19-9b0e-4e79-9cb2-8d94f9df4373" providerId="ADAL" clId="{7B1FC93C-473A-46EE-B709-63AD9A44F8BD}" dt="2025-03-19T15:39:43.966" v="695" actId="165"/>
          <ac:spMkLst>
            <pc:docMk/>
            <pc:sldMk cId="56140439" sldId="2142532896"/>
            <ac:spMk id="81" creationId="{927E3516-5010-9076-78C5-5D16315E8773}"/>
          </ac:spMkLst>
        </pc:spChg>
        <pc:spChg chg="add del mod">
          <ac:chgData name="Antonio Pelliccia" userId="403acf19-9b0e-4e79-9cb2-8d94f9df4373" providerId="ADAL" clId="{7B1FC93C-473A-46EE-B709-63AD9A44F8BD}" dt="2025-03-19T15:44:04.839" v="729" actId="478"/>
          <ac:spMkLst>
            <pc:docMk/>
            <pc:sldMk cId="56140439" sldId="2142532896"/>
            <ac:spMk id="82" creationId="{63172CD5-9D89-B7FF-3149-E10587EE43BE}"/>
          </ac:spMkLst>
        </pc:spChg>
        <pc:spChg chg="add del mod">
          <ac:chgData name="Antonio Pelliccia" userId="403acf19-9b0e-4e79-9cb2-8d94f9df4373" providerId="ADAL" clId="{7B1FC93C-473A-46EE-B709-63AD9A44F8BD}" dt="2025-03-19T15:44:04.839" v="729" actId="478"/>
          <ac:spMkLst>
            <pc:docMk/>
            <pc:sldMk cId="56140439" sldId="2142532896"/>
            <ac:spMk id="83" creationId="{39A9B285-ABAF-7E24-03FD-BBAAA81EDE3D}"/>
          </ac:spMkLst>
        </pc:spChg>
        <pc:spChg chg="add del mod ord">
          <ac:chgData name="Antonio Pelliccia" userId="403acf19-9b0e-4e79-9cb2-8d94f9df4373" providerId="ADAL" clId="{7B1FC93C-473A-46EE-B709-63AD9A44F8BD}" dt="2025-03-19T15:44:01.789" v="728" actId="478"/>
          <ac:spMkLst>
            <pc:docMk/>
            <pc:sldMk cId="56140439" sldId="2142532896"/>
            <ac:spMk id="107" creationId="{F2537C7B-B518-38FC-C5A7-69A16C5341DF}"/>
          </ac:spMkLst>
        </pc:spChg>
        <pc:spChg chg="add del mod">
          <ac:chgData name="Antonio Pelliccia" userId="403acf19-9b0e-4e79-9cb2-8d94f9df4373" providerId="ADAL" clId="{7B1FC93C-473A-46EE-B709-63AD9A44F8BD}" dt="2025-03-19T15:24:10.462" v="475" actId="478"/>
          <ac:spMkLst>
            <pc:docMk/>
            <pc:sldMk cId="56140439" sldId="2142532896"/>
            <ac:spMk id="108" creationId="{DE969DE7-85CF-BC6F-D802-B289308ED752}"/>
          </ac:spMkLst>
        </pc:spChg>
        <pc:spChg chg="add del mod ord topLvl">
          <ac:chgData name="Antonio Pelliccia" userId="403acf19-9b0e-4e79-9cb2-8d94f9df4373" providerId="ADAL" clId="{7B1FC93C-473A-46EE-B709-63AD9A44F8BD}" dt="2025-03-19T15:42:23.381" v="709" actId="478"/>
          <ac:spMkLst>
            <pc:docMk/>
            <pc:sldMk cId="56140439" sldId="2142532896"/>
            <ac:spMk id="109" creationId="{9AF12559-38AA-8988-FB56-87685BED6982}"/>
          </ac:spMkLst>
        </pc:spChg>
        <pc:spChg chg="add del mod">
          <ac:chgData name="Antonio Pelliccia" userId="403acf19-9b0e-4e79-9cb2-8d94f9df4373" providerId="ADAL" clId="{7B1FC93C-473A-46EE-B709-63AD9A44F8BD}" dt="2025-03-19T15:27:40.353" v="508" actId="478"/>
          <ac:spMkLst>
            <pc:docMk/>
            <pc:sldMk cId="56140439" sldId="2142532896"/>
            <ac:spMk id="110" creationId="{2CB84C3C-3DA1-B67E-0CEB-0460255FECAE}"/>
          </ac:spMkLst>
        </pc:spChg>
        <pc:spChg chg="add del">
          <ac:chgData name="Antonio Pelliccia" userId="403acf19-9b0e-4e79-9cb2-8d94f9df4373" providerId="ADAL" clId="{7B1FC93C-473A-46EE-B709-63AD9A44F8BD}" dt="2025-03-19T15:27:54.612" v="510" actId="478"/>
          <ac:spMkLst>
            <pc:docMk/>
            <pc:sldMk cId="56140439" sldId="2142532896"/>
            <ac:spMk id="111" creationId="{1E4E54C5-CB09-833D-062C-D59D1174A62C}"/>
          </ac:spMkLst>
        </pc:spChg>
        <pc:spChg chg="add mod topLvl">
          <ac:chgData name="Antonio Pelliccia" userId="403acf19-9b0e-4e79-9cb2-8d94f9df4373" providerId="ADAL" clId="{7B1FC93C-473A-46EE-B709-63AD9A44F8BD}" dt="2025-03-19T15:41:20.194" v="703" actId="1076"/>
          <ac:spMkLst>
            <pc:docMk/>
            <pc:sldMk cId="56140439" sldId="2142532896"/>
            <ac:spMk id="112" creationId="{0ED8B6C8-55AC-A8F2-5737-95F89567B1AD}"/>
          </ac:spMkLst>
        </pc:spChg>
        <pc:spChg chg="add mod">
          <ac:chgData name="Antonio Pelliccia" userId="403acf19-9b0e-4e79-9cb2-8d94f9df4373" providerId="ADAL" clId="{7B1FC93C-473A-46EE-B709-63AD9A44F8BD}" dt="2025-03-19T15:29:26.012" v="552"/>
          <ac:spMkLst>
            <pc:docMk/>
            <pc:sldMk cId="56140439" sldId="2142532896"/>
            <ac:spMk id="113" creationId="{F3A27F06-39BB-8E02-47F6-5E84DC9EF191}"/>
          </ac:spMkLst>
        </pc:spChg>
        <pc:spChg chg="add del mod">
          <ac:chgData name="Antonio Pelliccia" userId="403acf19-9b0e-4e79-9cb2-8d94f9df4373" providerId="ADAL" clId="{7B1FC93C-473A-46EE-B709-63AD9A44F8BD}" dt="2025-03-19T15:29:50.334" v="556" actId="478"/>
          <ac:spMkLst>
            <pc:docMk/>
            <pc:sldMk cId="56140439" sldId="2142532896"/>
            <ac:spMk id="114" creationId="{6A390002-0D58-D3A2-189B-7B0B68A1A37A}"/>
          </ac:spMkLst>
        </pc:spChg>
        <pc:spChg chg="add mod topLvl">
          <ac:chgData name="Antonio Pelliccia" userId="403acf19-9b0e-4e79-9cb2-8d94f9df4373" providerId="ADAL" clId="{7B1FC93C-473A-46EE-B709-63AD9A44F8BD}" dt="2025-03-19T15:41:20.194" v="703" actId="1076"/>
          <ac:spMkLst>
            <pc:docMk/>
            <pc:sldMk cId="56140439" sldId="2142532896"/>
            <ac:spMk id="115" creationId="{D09AE4CA-48DC-1A68-3DD7-B4E08D28A9D6}"/>
          </ac:spMkLst>
        </pc:spChg>
        <pc:spChg chg="mod">
          <ac:chgData name="Antonio Pelliccia" userId="403acf19-9b0e-4e79-9cb2-8d94f9df4373" providerId="ADAL" clId="{7B1FC93C-473A-46EE-B709-63AD9A44F8BD}" dt="2025-03-19T16:02:31.991" v="1116" actId="113"/>
          <ac:spMkLst>
            <pc:docMk/>
            <pc:sldMk cId="56140439" sldId="2142532896"/>
            <ac:spMk id="117" creationId="{252F49A2-EDD7-C515-5A29-17E46061BA0A}"/>
          </ac:spMkLst>
        </pc:spChg>
        <pc:spChg chg="mod">
          <ac:chgData name="Antonio Pelliccia" userId="403acf19-9b0e-4e79-9cb2-8d94f9df4373" providerId="ADAL" clId="{7B1FC93C-473A-46EE-B709-63AD9A44F8BD}" dt="2025-03-19T15:49:31.607" v="877" actId="165"/>
          <ac:spMkLst>
            <pc:docMk/>
            <pc:sldMk cId="56140439" sldId="2142532896"/>
            <ac:spMk id="118" creationId="{017DA9CE-D26C-BE0A-3836-82D7AB6F171F}"/>
          </ac:spMkLst>
        </pc:spChg>
        <pc:spChg chg="mod">
          <ac:chgData name="Antonio Pelliccia" userId="403acf19-9b0e-4e79-9cb2-8d94f9df4373" providerId="ADAL" clId="{7B1FC93C-473A-46EE-B709-63AD9A44F8BD}" dt="2025-03-19T16:02:45.071" v="1123" actId="113"/>
          <ac:spMkLst>
            <pc:docMk/>
            <pc:sldMk cId="56140439" sldId="2142532896"/>
            <ac:spMk id="120" creationId="{875C9DF8-4B3E-B210-409E-291B0E3A12E0}"/>
          </ac:spMkLst>
        </pc:spChg>
        <pc:spChg chg="mod">
          <ac:chgData name="Antonio Pelliccia" userId="403acf19-9b0e-4e79-9cb2-8d94f9df4373" providerId="ADAL" clId="{7B1FC93C-473A-46EE-B709-63AD9A44F8BD}" dt="2025-03-19T15:49:31.607" v="877" actId="165"/>
          <ac:spMkLst>
            <pc:docMk/>
            <pc:sldMk cId="56140439" sldId="2142532896"/>
            <ac:spMk id="121" creationId="{037B7DB4-E17E-7462-870F-6D3BA81A93CD}"/>
          </ac:spMkLst>
        </pc:spChg>
        <pc:spChg chg="add mod topLvl">
          <ac:chgData name="Antonio Pelliccia" userId="403acf19-9b0e-4e79-9cb2-8d94f9df4373" providerId="ADAL" clId="{7B1FC93C-473A-46EE-B709-63AD9A44F8BD}" dt="2025-03-19T15:42:51.671" v="718" actId="115"/>
          <ac:spMkLst>
            <pc:docMk/>
            <pc:sldMk cId="56140439" sldId="2142532896"/>
            <ac:spMk id="127" creationId="{F627C2C5-9F88-87B5-3FDE-6D474668AA10}"/>
          </ac:spMkLst>
        </pc:spChg>
        <pc:spChg chg="add mod topLvl">
          <ac:chgData name="Antonio Pelliccia" userId="403acf19-9b0e-4e79-9cb2-8d94f9df4373" providerId="ADAL" clId="{7B1FC93C-473A-46EE-B709-63AD9A44F8BD}" dt="2025-03-19T15:42:56.323" v="719" actId="115"/>
          <ac:spMkLst>
            <pc:docMk/>
            <pc:sldMk cId="56140439" sldId="2142532896"/>
            <ac:spMk id="128" creationId="{C8FBE2DD-31BF-E09F-E0C9-311ECEB822FF}"/>
          </ac:spMkLst>
        </pc:spChg>
        <pc:spChg chg="add mod ord topLvl">
          <ac:chgData name="Antonio Pelliccia" userId="403acf19-9b0e-4e79-9cb2-8d94f9df4373" providerId="ADAL" clId="{7B1FC93C-473A-46EE-B709-63AD9A44F8BD}" dt="2025-03-19T15:48:52.648" v="871" actId="1076"/>
          <ac:spMkLst>
            <pc:docMk/>
            <pc:sldMk cId="56140439" sldId="2142532896"/>
            <ac:spMk id="129" creationId="{C25816F0-B623-FC4F-1D05-C54970B77B04}"/>
          </ac:spMkLst>
        </pc:spChg>
        <pc:spChg chg="add mod ord">
          <ac:chgData name="Antonio Pelliccia" userId="403acf19-9b0e-4e79-9cb2-8d94f9df4373" providerId="ADAL" clId="{7B1FC93C-473A-46EE-B709-63AD9A44F8BD}" dt="2025-03-19T16:19:55.767" v="1128" actId="1076"/>
          <ac:spMkLst>
            <pc:docMk/>
            <pc:sldMk cId="56140439" sldId="2142532896"/>
            <ac:spMk id="134" creationId="{6570989C-7F36-A73C-4CF8-9AC9131329DA}"/>
          </ac:spMkLst>
        </pc:spChg>
        <pc:spChg chg="add del mod">
          <ac:chgData name="Antonio Pelliccia" userId="403acf19-9b0e-4e79-9cb2-8d94f9df4373" providerId="ADAL" clId="{7B1FC93C-473A-46EE-B709-63AD9A44F8BD}" dt="2025-03-19T15:43:19.954" v="723" actId="478"/>
          <ac:spMkLst>
            <pc:docMk/>
            <pc:sldMk cId="56140439" sldId="2142532896"/>
            <ac:spMk id="135" creationId="{F8E629C1-054E-AEB1-39AA-39F269597C1A}"/>
          </ac:spMkLst>
        </pc:spChg>
        <pc:spChg chg="add mod">
          <ac:chgData name="Antonio Pelliccia" userId="403acf19-9b0e-4e79-9cb2-8d94f9df4373" providerId="ADAL" clId="{7B1FC93C-473A-46EE-B709-63AD9A44F8BD}" dt="2025-03-19T15:46:37.093" v="818" actId="20577"/>
          <ac:spMkLst>
            <pc:docMk/>
            <pc:sldMk cId="56140439" sldId="2142532896"/>
            <ac:spMk id="137" creationId="{BEE1A189-B724-F1C5-4594-2582B1F9C2BE}"/>
          </ac:spMkLst>
        </pc:spChg>
        <pc:spChg chg="add del mod">
          <ac:chgData name="Antonio Pelliccia" userId="403acf19-9b0e-4e79-9cb2-8d94f9df4373" providerId="ADAL" clId="{7B1FC93C-473A-46EE-B709-63AD9A44F8BD}" dt="2025-03-19T15:44:25.487" v="733" actId="478"/>
          <ac:spMkLst>
            <pc:docMk/>
            <pc:sldMk cId="56140439" sldId="2142532896"/>
            <ac:spMk id="138" creationId="{B06B16ED-ACEF-44E4-9BD7-C321A9F9907A}"/>
          </ac:spMkLst>
        </pc:spChg>
        <pc:spChg chg="add mod">
          <ac:chgData name="Antonio Pelliccia" userId="403acf19-9b0e-4e79-9cb2-8d94f9df4373" providerId="ADAL" clId="{7B1FC93C-473A-46EE-B709-63AD9A44F8BD}" dt="2025-03-19T15:48:00.277" v="865" actId="20577"/>
          <ac:spMkLst>
            <pc:docMk/>
            <pc:sldMk cId="56140439" sldId="2142532896"/>
            <ac:spMk id="139" creationId="{F766FACF-B2D5-051E-FD8A-3A8D7A9BD995}"/>
          </ac:spMkLst>
        </pc:spChg>
        <pc:spChg chg="add mod">
          <ac:chgData name="Antonio Pelliccia" userId="403acf19-9b0e-4e79-9cb2-8d94f9df4373" providerId="ADAL" clId="{7B1FC93C-473A-46EE-B709-63AD9A44F8BD}" dt="2025-03-19T15:53:25.669" v="927" actId="20577"/>
          <ac:spMkLst>
            <pc:docMk/>
            <pc:sldMk cId="56140439" sldId="2142532896"/>
            <ac:spMk id="141" creationId="{071BB0B3-FFF6-CD90-1253-20478BCC19E6}"/>
          </ac:spMkLst>
        </pc:spChg>
        <pc:spChg chg="add del mod">
          <ac:chgData name="Antonio Pelliccia" userId="403acf19-9b0e-4e79-9cb2-8d94f9df4373" providerId="ADAL" clId="{7B1FC93C-473A-46EE-B709-63AD9A44F8BD}" dt="2025-03-19T16:24:17.056" v="1299" actId="478"/>
          <ac:spMkLst>
            <pc:docMk/>
            <pc:sldMk cId="56140439" sldId="2142532896"/>
            <ac:spMk id="142" creationId="{CEBC7008-03E5-277E-C20A-810265430373}"/>
          </ac:spMkLst>
        </pc:spChg>
        <pc:spChg chg="mod modVis">
          <ac:chgData name="Antonio Pelliccia" userId="403acf19-9b0e-4e79-9cb2-8d94f9df4373" providerId="ADAL" clId="{7B1FC93C-473A-46EE-B709-63AD9A44F8BD}" dt="2025-03-19T15:56:35.641" v="957" actId="208"/>
          <ac:spMkLst>
            <pc:docMk/>
            <pc:sldMk cId="56140439" sldId="2142532896"/>
            <ac:spMk id="144" creationId="{3888DEA0-EF7E-FDEB-23B7-1AF6A0EFDC3F}"/>
          </ac:spMkLst>
        </pc:spChg>
        <pc:spChg chg="mod modVis">
          <ac:chgData name="Antonio Pelliccia" userId="403acf19-9b0e-4e79-9cb2-8d94f9df4373" providerId="ADAL" clId="{7B1FC93C-473A-46EE-B709-63AD9A44F8BD}" dt="2025-03-19T15:56:35.641" v="957" actId="208"/>
          <ac:spMkLst>
            <pc:docMk/>
            <pc:sldMk cId="56140439" sldId="2142532896"/>
            <ac:spMk id="145" creationId="{39E5C73A-7A24-9607-793D-D2AEAA6A6158}"/>
          </ac:spMkLst>
        </pc:spChg>
        <pc:spChg chg="mod modVis">
          <ac:chgData name="Antonio Pelliccia" userId="403acf19-9b0e-4e79-9cb2-8d94f9df4373" providerId="ADAL" clId="{7B1FC93C-473A-46EE-B709-63AD9A44F8BD}" dt="2025-03-19T15:56:35.641" v="957" actId="208"/>
          <ac:spMkLst>
            <pc:docMk/>
            <pc:sldMk cId="56140439" sldId="2142532896"/>
            <ac:spMk id="146" creationId="{470192CB-1304-2EEF-9710-26241C7F214D}"/>
          </ac:spMkLst>
        </pc:spChg>
        <pc:spChg chg="mod modVis">
          <ac:chgData name="Antonio Pelliccia" userId="403acf19-9b0e-4e79-9cb2-8d94f9df4373" providerId="ADAL" clId="{7B1FC93C-473A-46EE-B709-63AD9A44F8BD}" dt="2025-03-19T15:56:35.641" v="957" actId="208"/>
          <ac:spMkLst>
            <pc:docMk/>
            <pc:sldMk cId="56140439" sldId="2142532896"/>
            <ac:spMk id="147" creationId="{BB3ABA4C-48E4-D2D1-0EF6-5BF1DEA0A4C9}"/>
          </ac:spMkLst>
        </pc:spChg>
        <pc:spChg chg="mod modVis">
          <ac:chgData name="Antonio Pelliccia" userId="403acf19-9b0e-4e79-9cb2-8d94f9df4373" providerId="ADAL" clId="{7B1FC93C-473A-46EE-B709-63AD9A44F8BD}" dt="2025-03-19T15:56:35.641" v="957" actId="208"/>
          <ac:spMkLst>
            <pc:docMk/>
            <pc:sldMk cId="56140439" sldId="2142532896"/>
            <ac:spMk id="148" creationId="{7A712BE6-EE56-2E00-FB9C-199035026B84}"/>
          </ac:spMkLst>
        </pc:spChg>
        <pc:spChg chg="mod modVis">
          <ac:chgData name="Antonio Pelliccia" userId="403acf19-9b0e-4e79-9cb2-8d94f9df4373" providerId="ADAL" clId="{7B1FC93C-473A-46EE-B709-63AD9A44F8BD}" dt="2025-03-19T15:56:35.641" v="957" actId="208"/>
          <ac:spMkLst>
            <pc:docMk/>
            <pc:sldMk cId="56140439" sldId="2142532896"/>
            <ac:spMk id="149" creationId="{5E7172F0-2B60-69C1-394A-D2EE45EC86E9}"/>
          </ac:spMkLst>
        </pc:spChg>
        <pc:spChg chg="mod modVis">
          <ac:chgData name="Antonio Pelliccia" userId="403acf19-9b0e-4e79-9cb2-8d94f9df4373" providerId="ADAL" clId="{7B1FC93C-473A-46EE-B709-63AD9A44F8BD}" dt="2025-03-19T15:56:35.641" v="957" actId="208"/>
          <ac:spMkLst>
            <pc:docMk/>
            <pc:sldMk cId="56140439" sldId="2142532896"/>
            <ac:spMk id="150" creationId="{6EC1D66C-6F50-853E-0C24-96FFEE548ADC}"/>
          </ac:spMkLst>
        </pc:spChg>
        <pc:spChg chg="mod modVis">
          <ac:chgData name="Antonio Pelliccia" userId="403acf19-9b0e-4e79-9cb2-8d94f9df4373" providerId="ADAL" clId="{7B1FC93C-473A-46EE-B709-63AD9A44F8BD}" dt="2025-03-19T15:56:35.641" v="957" actId="208"/>
          <ac:spMkLst>
            <pc:docMk/>
            <pc:sldMk cId="56140439" sldId="2142532896"/>
            <ac:spMk id="151" creationId="{C0655568-40C0-13DB-AF91-D53F9D5A3C1D}"/>
          </ac:spMkLst>
        </pc:spChg>
        <pc:spChg chg="mod modVis">
          <ac:chgData name="Antonio Pelliccia" userId="403acf19-9b0e-4e79-9cb2-8d94f9df4373" providerId="ADAL" clId="{7B1FC93C-473A-46EE-B709-63AD9A44F8BD}" dt="2025-03-19T15:56:35.641" v="957" actId="208"/>
          <ac:spMkLst>
            <pc:docMk/>
            <pc:sldMk cId="56140439" sldId="2142532896"/>
            <ac:spMk id="152" creationId="{B9AC78A9-4299-543B-02C5-54855C007453}"/>
          </ac:spMkLst>
        </pc:spChg>
        <pc:spChg chg="mod modVis">
          <ac:chgData name="Antonio Pelliccia" userId="403acf19-9b0e-4e79-9cb2-8d94f9df4373" providerId="ADAL" clId="{7B1FC93C-473A-46EE-B709-63AD9A44F8BD}" dt="2025-03-19T15:56:35.641" v="957" actId="208"/>
          <ac:spMkLst>
            <pc:docMk/>
            <pc:sldMk cId="56140439" sldId="2142532896"/>
            <ac:spMk id="153" creationId="{D6EB76E7-7C08-366B-102F-EDE970F70953}"/>
          </ac:spMkLst>
        </pc:spChg>
        <pc:spChg chg="mod modVis">
          <ac:chgData name="Antonio Pelliccia" userId="403acf19-9b0e-4e79-9cb2-8d94f9df4373" providerId="ADAL" clId="{7B1FC93C-473A-46EE-B709-63AD9A44F8BD}" dt="2025-03-19T15:56:35.641" v="957" actId="208"/>
          <ac:spMkLst>
            <pc:docMk/>
            <pc:sldMk cId="56140439" sldId="2142532896"/>
            <ac:spMk id="154" creationId="{DF8A9161-A56D-0CEF-413A-1C7FDDE9B92E}"/>
          </ac:spMkLst>
        </pc:spChg>
        <pc:spChg chg="mod modVis">
          <ac:chgData name="Antonio Pelliccia" userId="403acf19-9b0e-4e79-9cb2-8d94f9df4373" providerId="ADAL" clId="{7B1FC93C-473A-46EE-B709-63AD9A44F8BD}" dt="2025-03-19T15:56:35.641" v="957" actId="208"/>
          <ac:spMkLst>
            <pc:docMk/>
            <pc:sldMk cId="56140439" sldId="2142532896"/>
            <ac:spMk id="155" creationId="{58CF5597-2C5E-9850-3DFD-2E9DADDF43B9}"/>
          </ac:spMkLst>
        </pc:spChg>
        <pc:spChg chg="add mod">
          <ac:chgData name="Antonio Pelliccia" userId="403acf19-9b0e-4e79-9cb2-8d94f9df4373" providerId="ADAL" clId="{7B1FC93C-473A-46EE-B709-63AD9A44F8BD}" dt="2025-03-19T16:24:00.212" v="1297" actId="1076"/>
          <ac:spMkLst>
            <pc:docMk/>
            <pc:sldMk cId="56140439" sldId="2142532896"/>
            <ac:spMk id="167" creationId="{C05ECD39-2A47-AE0E-93D2-719FA9A8232E}"/>
          </ac:spMkLst>
        </pc:spChg>
        <pc:grpChg chg="add del mod">
          <ac:chgData name="Antonio Pelliccia" userId="403acf19-9b0e-4e79-9cb2-8d94f9df4373" providerId="ADAL" clId="{7B1FC93C-473A-46EE-B709-63AD9A44F8BD}" dt="2025-03-19T14:58:50.687" v="33" actId="165"/>
          <ac:grpSpMkLst>
            <pc:docMk/>
            <pc:sldMk cId="56140439" sldId="2142532896"/>
            <ac:grpSpMk id="3" creationId="{8C06EB78-9266-8C91-2827-5EDF7FA66E79}"/>
          </ac:grpSpMkLst>
        </pc:grpChg>
        <pc:grpChg chg="add mod topLvl">
          <ac:chgData name="Antonio Pelliccia" userId="403acf19-9b0e-4e79-9cb2-8d94f9df4373" providerId="ADAL" clId="{7B1FC93C-473A-46EE-B709-63AD9A44F8BD}" dt="2025-03-19T15:49:37.989" v="878" actId="554"/>
          <ac:grpSpMkLst>
            <pc:docMk/>
            <pc:sldMk cId="56140439" sldId="2142532896"/>
            <ac:grpSpMk id="4" creationId="{A8044B8F-B6CF-988F-8D53-5180EBDA0464}"/>
          </ac:grpSpMkLst>
        </pc:grpChg>
        <pc:grpChg chg="add del mod">
          <ac:chgData name="Antonio Pelliccia" userId="403acf19-9b0e-4e79-9cb2-8d94f9df4373" providerId="ADAL" clId="{7B1FC93C-473A-46EE-B709-63AD9A44F8BD}" dt="2025-03-19T15:01:20.822" v="94" actId="478"/>
          <ac:grpSpMkLst>
            <pc:docMk/>
            <pc:sldMk cId="56140439" sldId="2142532896"/>
            <ac:grpSpMk id="6" creationId="{EF427D95-2B74-E297-F134-31E3D7B12FB5}"/>
          </ac:grpSpMkLst>
        </pc:grpChg>
        <pc:grpChg chg="add del mod">
          <ac:chgData name="Antonio Pelliccia" userId="403acf19-9b0e-4e79-9cb2-8d94f9df4373" providerId="ADAL" clId="{7B1FC93C-473A-46EE-B709-63AD9A44F8BD}" dt="2025-03-19T15:00:53.318" v="80" actId="478"/>
          <ac:grpSpMkLst>
            <pc:docMk/>
            <pc:sldMk cId="56140439" sldId="2142532896"/>
            <ac:grpSpMk id="9" creationId="{5A8CF477-7B58-D334-98BF-0F0B6C46D8CA}"/>
          </ac:grpSpMkLst>
        </pc:grpChg>
        <pc:grpChg chg="del">
          <ac:chgData name="Antonio Pelliccia" userId="403acf19-9b0e-4e79-9cb2-8d94f9df4373" providerId="ADAL" clId="{7B1FC93C-473A-46EE-B709-63AD9A44F8BD}" dt="2025-03-19T14:58:14.531" v="25" actId="165"/>
          <ac:grpSpMkLst>
            <pc:docMk/>
            <pc:sldMk cId="56140439" sldId="2142532896"/>
            <ac:grpSpMk id="11" creationId="{4DA08C74-B5E7-832B-99CC-E48D68497F0D}"/>
          </ac:grpSpMkLst>
        </pc:grpChg>
        <pc:grpChg chg="add del mod">
          <ac:chgData name="Antonio Pelliccia" userId="403acf19-9b0e-4e79-9cb2-8d94f9df4373" providerId="ADAL" clId="{7B1FC93C-473A-46EE-B709-63AD9A44F8BD}" dt="2025-03-19T15:00:53.318" v="80" actId="478"/>
          <ac:grpSpMkLst>
            <pc:docMk/>
            <pc:sldMk cId="56140439" sldId="2142532896"/>
            <ac:grpSpMk id="17" creationId="{4B249DD9-D164-CF57-BE8A-336C08C25ECC}"/>
          </ac:grpSpMkLst>
        </pc:grpChg>
        <pc:grpChg chg="add del mod">
          <ac:chgData name="Antonio Pelliccia" userId="403acf19-9b0e-4e79-9cb2-8d94f9df4373" providerId="ADAL" clId="{7B1FC93C-473A-46EE-B709-63AD9A44F8BD}" dt="2025-03-19T15:00:53.318" v="80" actId="478"/>
          <ac:grpSpMkLst>
            <pc:docMk/>
            <pc:sldMk cId="56140439" sldId="2142532896"/>
            <ac:grpSpMk id="20" creationId="{A024726E-433F-105E-E10D-621AD72A4251}"/>
          </ac:grpSpMkLst>
        </pc:grpChg>
        <pc:grpChg chg="add mod topLvl">
          <ac:chgData name="Antonio Pelliccia" userId="403acf19-9b0e-4e79-9cb2-8d94f9df4373" providerId="ADAL" clId="{7B1FC93C-473A-46EE-B709-63AD9A44F8BD}" dt="2025-03-19T15:49:31.607" v="877" actId="165"/>
          <ac:grpSpMkLst>
            <pc:docMk/>
            <pc:sldMk cId="56140439" sldId="2142532896"/>
            <ac:grpSpMk id="23" creationId="{17F4A99D-9BE1-3C5D-8140-B1ADC2A6991B}"/>
          </ac:grpSpMkLst>
        </pc:grpChg>
        <pc:grpChg chg="add mod topLvl">
          <ac:chgData name="Antonio Pelliccia" userId="403acf19-9b0e-4e79-9cb2-8d94f9df4373" providerId="ADAL" clId="{7B1FC93C-473A-46EE-B709-63AD9A44F8BD}" dt="2025-03-19T15:49:31.607" v="877" actId="165"/>
          <ac:grpSpMkLst>
            <pc:docMk/>
            <pc:sldMk cId="56140439" sldId="2142532896"/>
            <ac:grpSpMk id="26" creationId="{C12D82A9-7854-865F-0B6B-614502511109}"/>
          </ac:grpSpMkLst>
        </pc:grpChg>
        <pc:grpChg chg="add mod topLvl">
          <ac:chgData name="Antonio Pelliccia" userId="403acf19-9b0e-4e79-9cb2-8d94f9df4373" providerId="ADAL" clId="{7B1FC93C-473A-46EE-B709-63AD9A44F8BD}" dt="2025-03-19T15:49:31.607" v="877" actId="165"/>
          <ac:grpSpMkLst>
            <pc:docMk/>
            <pc:sldMk cId="56140439" sldId="2142532896"/>
            <ac:grpSpMk id="29" creationId="{997B1BF3-746D-D30A-6415-8130C7263BCB}"/>
          </ac:grpSpMkLst>
        </pc:grpChg>
        <pc:grpChg chg="add mod topLvl">
          <ac:chgData name="Antonio Pelliccia" userId="403acf19-9b0e-4e79-9cb2-8d94f9df4373" providerId="ADAL" clId="{7B1FC93C-473A-46EE-B709-63AD9A44F8BD}" dt="2025-03-19T15:49:31.607" v="877" actId="165"/>
          <ac:grpSpMkLst>
            <pc:docMk/>
            <pc:sldMk cId="56140439" sldId="2142532896"/>
            <ac:grpSpMk id="32" creationId="{37B1806D-E966-0EED-33A9-EC0FDD53D7FC}"/>
          </ac:grpSpMkLst>
        </pc:grpChg>
        <pc:grpChg chg="add mod topLvl">
          <ac:chgData name="Antonio Pelliccia" userId="403acf19-9b0e-4e79-9cb2-8d94f9df4373" providerId="ADAL" clId="{7B1FC93C-473A-46EE-B709-63AD9A44F8BD}" dt="2025-03-19T15:49:31.607" v="877" actId="165"/>
          <ac:grpSpMkLst>
            <pc:docMk/>
            <pc:sldMk cId="56140439" sldId="2142532896"/>
            <ac:grpSpMk id="35" creationId="{3EC12A4C-583D-44B9-C535-C9F70A4EBB1C}"/>
          </ac:grpSpMkLst>
        </pc:grpChg>
        <pc:grpChg chg="add mod topLvl">
          <ac:chgData name="Antonio Pelliccia" userId="403acf19-9b0e-4e79-9cb2-8d94f9df4373" providerId="ADAL" clId="{7B1FC93C-473A-46EE-B709-63AD9A44F8BD}" dt="2025-03-19T15:49:37.989" v="878" actId="554"/>
          <ac:grpSpMkLst>
            <pc:docMk/>
            <pc:sldMk cId="56140439" sldId="2142532896"/>
            <ac:grpSpMk id="38" creationId="{D6295F98-D273-ED88-AF06-75B2304E0746}"/>
          </ac:grpSpMkLst>
        </pc:grpChg>
        <pc:grpChg chg="add del mod modVis">
          <ac:chgData name="Antonio Pelliccia" userId="403acf19-9b0e-4e79-9cb2-8d94f9df4373" providerId="ADAL" clId="{7B1FC93C-473A-46EE-B709-63AD9A44F8BD}" dt="2025-03-19T15:44:04.839" v="729" actId="478"/>
          <ac:grpSpMkLst>
            <pc:docMk/>
            <pc:sldMk cId="56140439" sldId="2142532896"/>
            <ac:grpSpMk id="50" creationId="{0B3C9C80-5EC5-01B0-93F6-53B0C15F58F3}"/>
          </ac:grpSpMkLst>
        </pc:grpChg>
        <pc:grpChg chg="add mod ord topLvl modVis">
          <ac:chgData name="Antonio Pelliccia" userId="403acf19-9b0e-4e79-9cb2-8d94f9df4373" providerId="ADAL" clId="{7B1FC93C-473A-46EE-B709-63AD9A44F8BD}" dt="2025-03-19T15:41:32.466" v="704" actId="1076"/>
          <ac:grpSpMkLst>
            <pc:docMk/>
            <pc:sldMk cId="56140439" sldId="2142532896"/>
            <ac:grpSpMk id="67" creationId="{56E4D6EC-7AF1-CD69-E348-95D6AE062820}"/>
          </ac:grpSpMkLst>
        </pc:grpChg>
        <pc:grpChg chg="add mod topLvl">
          <ac:chgData name="Antonio Pelliccia" userId="403acf19-9b0e-4e79-9cb2-8d94f9df4373" providerId="ADAL" clId="{7B1FC93C-473A-46EE-B709-63AD9A44F8BD}" dt="2025-03-19T15:49:31.607" v="877" actId="165"/>
          <ac:grpSpMkLst>
            <pc:docMk/>
            <pc:sldMk cId="56140439" sldId="2142532896"/>
            <ac:grpSpMk id="116" creationId="{C60D2BDC-E25E-211C-5012-E33C12FE80E8}"/>
          </ac:grpSpMkLst>
        </pc:grpChg>
        <pc:grpChg chg="add mod topLvl">
          <ac:chgData name="Antonio Pelliccia" userId="403acf19-9b0e-4e79-9cb2-8d94f9df4373" providerId="ADAL" clId="{7B1FC93C-473A-46EE-B709-63AD9A44F8BD}" dt="2025-03-19T15:49:31.607" v="877" actId="165"/>
          <ac:grpSpMkLst>
            <pc:docMk/>
            <pc:sldMk cId="56140439" sldId="2142532896"/>
            <ac:grpSpMk id="119" creationId="{906051F2-29E8-620F-FF73-C328062FEF2A}"/>
          </ac:grpSpMkLst>
        </pc:grpChg>
        <pc:grpChg chg="add del mod">
          <ac:chgData name="Antonio Pelliccia" userId="403acf19-9b0e-4e79-9cb2-8d94f9df4373" providerId="ADAL" clId="{7B1FC93C-473A-46EE-B709-63AD9A44F8BD}" dt="2025-03-19T15:39:43.966" v="695" actId="165"/>
          <ac:grpSpMkLst>
            <pc:docMk/>
            <pc:sldMk cId="56140439" sldId="2142532896"/>
            <ac:grpSpMk id="132" creationId="{FEAB851B-F74D-8135-CAD2-A68217C47120}"/>
          </ac:grpSpMkLst>
        </pc:grpChg>
        <pc:grpChg chg="add del mod">
          <ac:chgData name="Antonio Pelliccia" userId="403acf19-9b0e-4e79-9cb2-8d94f9df4373" providerId="ADAL" clId="{7B1FC93C-473A-46EE-B709-63AD9A44F8BD}" dt="2025-03-19T15:49:31.607" v="877" actId="165"/>
          <ac:grpSpMkLst>
            <pc:docMk/>
            <pc:sldMk cId="56140439" sldId="2142532896"/>
            <ac:grpSpMk id="136" creationId="{E117394C-B230-40BB-61E1-4829BDCA5C2E}"/>
          </ac:grpSpMkLst>
        </pc:grpChg>
        <pc:grpChg chg="add del mod">
          <ac:chgData name="Antonio Pelliccia" userId="403acf19-9b0e-4e79-9cb2-8d94f9df4373" providerId="ADAL" clId="{7B1FC93C-473A-46EE-B709-63AD9A44F8BD}" dt="2025-03-19T15:49:31.607" v="877" actId="165"/>
          <ac:grpSpMkLst>
            <pc:docMk/>
            <pc:sldMk cId="56140439" sldId="2142532896"/>
            <ac:grpSpMk id="140" creationId="{4E48DDB3-1038-6E52-4DEC-6016B53B443A}"/>
          </ac:grpSpMkLst>
        </pc:grpChg>
        <pc:grpChg chg="add del mod modVis">
          <ac:chgData name="Antonio Pelliccia" userId="403acf19-9b0e-4e79-9cb2-8d94f9df4373" providerId="ADAL" clId="{7B1FC93C-473A-46EE-B709-63AD9A44F8BD}" dt="2025-03-19T15:56:40.086" v="960" actId="478"/>
          <ac:grpSpMkLst>
            <pc:docMk/>
            <pc:sldMk cId="56140439" sldId="2142532896"/>
            <ac:grpSpMk id="143" creationId="{87186DFE-7173-CA83-B97F-B0A130DB9B05}"/>
          </ac:grpSpMkLst>
        </pc:grpChg>
        <pc:picChg chg="del">
          <ac:chgData name="Antonio Pelliccia" userId="403acf19-9b0e-4e79-9cb2-8d94f9df4373" providerId="ADAL" clId="{7B1FC93C-473A-46EE-B709-63AD9A44F8BD}" dt="2025-03-19T14:52:19.967" v="19" actId="478"/>
          <ac:picMkLst>
            <pc:docMk/>
            <pc:sldMk cId="56140439" sldId="2142532896"/>
            <ac:picMk id="9" creationId="{90B641BF-4997-7295-C162-1E3D503006DE}"/>
          </ac:picMkLst>
        </pc:picChg>
        <pc:picChg chg="add mod">
          <ac:chgData name="Antonio Pelliccia" userId="403acf19-9b0e-4e79-9cb2-8d94f9df4373" providerId="ADAL" clId="{7B1FC93C-473A-46EE-B709-63AD9A44F8BD}" dt="2025-03-19T15:57:40.141" v="961" actId="931"/>
          <ac:picMkLst>
            <pc:docMk/>
            <pc:sldMk cId="56140439" sldId="2142532896"/>
            <ac:picMk id="157" creationId="{D09F4794-30E2-DD7F-A741-FCD70AEA76DB}"/>
          </ac:picMkLst>
        </pc:picChg>
        <pc:picChg chg="add del mod">
          <ac:chgData name="Antonio Pelliccia" userId="403acf19-9b0e-4e79-9cb2-8d94f9df4373" providerId="ADAL" clId="{7B1FC93C-473A-46EE-B709-63AD9A44F8BD}" dt="2025-03-19T15:59:00.739" v="972" actId="478"/>
          <ac:picMkLst>
            <pc:docMk/>
            <pc:sldMk cId="56140439" sldId="2142532896"/>
            <ac:picMk id="159" creationId="{3CF7DF87-245F-07CD-FDAD-AC9E0ACCFE43}"/>
          </ac:picMkLst>
        </pc:picChg>
        <pc:picChg chg="add del mod">
          <ac:chgData name="Antonio Pelliccia" userId="403acf19-9b0e-4e79-9cb2-8d94f9df4373" providerId="ADAL" clId="{7B1FC93C-473A-46EE-B709-63AD9A44F8BD}" dt="2025-03-19T15:59:42.475" v="985" actId="478"/>
          <ac:picMkLst>
            <pc:docMk/>
            <pc:sldMk cId="56140439" sldId="2142532896"/>
            <ac:picMk id="161" creationId="{36435935-21AF-48AC-97C1-7841751661E4}"/>
          </ac:picMkLst>
        </pc:picChg>
        <pc:picChg chg="add mod">
          <ac:chgData name="Antonio Pelliccia" userId="403acf19-9b0e-4e79-9cb2-8d94f9df4373" providerId="ADAL" clId="{7B1FC93C-473A-46EE-B709-63AD9A44F8BD}" dt="2025-03-19T15:59:37.515" v="982" actId="1076"/>
          <ac:picMkLst>
            <pc:docMk/>
            <pc:sldMk cId="56140439" sldId="2142532896"/>
            <ac:picMk id="162" creationId="{C730A0CD-9F62-DA5B-4114-DC0577B4509F}"/>
          </ac:picMkLst>
        </pc:picChg>
        <pc:picChg chg="add mod">
          <ac:chgData name="Antonio Pelliccia" userId="403acf19-9b0e-4e79-9cb2-8d94f9df4373" providerId="ADAL" clId="{7B1FC93C-473A-46EE-B709-63AD9A44F8BD}" dt="2025-03-19T15:59:54.948" v="986" actId="1076"/>
          <ac:picMkLst>
            <pc:docMk/>
            <pc:sldMk cId="56140439" sldId="2142532896"/>
            <ac:picMk id="163" creationId="{AD75D95E-16E0-342B-A562-6F028548B875}"/>
          </ac:picMkLst>
        </pc:picChg>
        <pc:picChg chg="add mod">
          <ac:chgData name="Antonio Pelliccia" userId="403acf19-9b0e-4e79-9cb2-8d94f9df4373" providerId="ADAL" clId="{7B1FC93C-473A-46EE-B709-63AD9A44F8BD}" dt="2025-03-19T16:21:44.285" v="1149" actId="208"/>
          <ac:picMkLst>
            <pc:docMk/>
            <pc:sldMk cId="56140439" sldId="2142532896"/>
            <ac:picMk id="165" creationId="{82A972C0-81D1-8179-9C7B-CE9F3A667BE6}"/>
          </ac:picMkLst>
        </pc:picChg>
        <pc:picChg chg="add mod">
          <ac:chgData name="Antonio Pelliccia" userId="403acf19-9b0e-4e79-9cb2-8d94f9df4373" providerId="ADAL" clId="{7B1FC93C-473A-46EE-B709-63AD9A44F8BD}" dt="2025-03-19T16:24:09.784" v="1298" actId="1076"/>
          <ac:picMkLst>
            <pc:docMk/>
            <pc:sldMk cId="56140439" sldId="2142532896"/>
            <ac:picMk id="166" creationId="{191B2354-550D-9B51-F660-0C9FC64B6C4B}"/>
          </ac:picMkLst>
        </pc:picChg>
        <pc:cxnChg chg="add mod topLvl">
          <ac:chgData name="Antonio Pelliccia" userId="403acf19-9b0e-4e79-9cb2-8d94f9df4373" providerId="ADAL" clId="{7B1FC93C-473A-46EE-B709-63AD9A44F8BD}" dt="2025-03-19T15:49:37.989" v="878" actId="554"/>
          <ac:cxnSpMkLst>
            <pc:docMk/>
            <pc:sldMk cId="56140439" sldId="2142532896"/>
            <ac:cxnSpMk id="42" creationId="{4E9A50FF-D829-9D1B-FB4B-1A1E957E7953}"/>
          </ac:cxnSpMkLst>
        </pc:cxnChg>
        <pc:cxnChg chg="add mod topLvl">
          <ac:chgData name="Antonio Pelliccia" userId="403acf19-9b0e-4e79-9cb2-8d94f9df4373" providerId="ADAL" clId="{7B1FC93C-473A-46EE-B709-63AD9A44F8BD}" dt="2025-03-19T15:49:31.607" v="877" actId="165"/>
          <ac:cxnSpMkLst>
            <pc:docMk/>
            <pc:sldMk cId="56140439" sldId="2142532896"/>
            <ac:cxnSpMk id="44" creationId="{C5EE838F-2235-8957-EE9E-8868EC0A2F07}"/>
          </ac:cxnSpMkLst>
        </pc:cxnChg>
        <pc:cxnChg chg="add mod topLvl">
          <ac:chgData name="Antonio Pelliccia" userId="403acf19-9b0e-4e79-9cb2-8d94f9df4373" providerId="ADAL" clId="{7B1FC93C-473A-46EE-B709-63AD9A44F8BD}" dt="2025-03-19T15:49:31.607" v="877" actId="165"/>
          <ac:cxnSpMkLst>
            <pc:docMk/>
            <pc:sldMk cId="56140439" sldId="2142532896"/>
            <ac:cxnSpMk id="84" creationId="{2E7D7D3C-CA44-9713-4F56-2C76D95CADA0}"/>
          </ac:cxnSpMkLst>
        </pc:cxnChg>
        <pc:cxnChg chg="add mod topLvl">
          <ac:chgData name="Antonio Pelliccia" userId="403acf19-9b0e-4e79-9cb2-8d94f9df4373" providerId="ADAL" clId="{7B1FC93C-473A-46EE-B709-63AD9A44F8BD}" dt="2025-03-19T15:49:31.607" v="877" actId="165"/>
          <ac:cxnSpMkLst>
            <pc:docMk/>
            <pc:sldMk cId="56140439" sldId="2142532896"/>
            <ac:cxnSpMk id="87" creationId="{158DA3D5-81AD-3D64-C174-7776805BD2D3}"/>
          </ac:cxnSpMkLst>
        </pc:cxnChg>
        <pc:cxnChg chg="add del mod">
          <ac:chgData name="Antonio Pelliccia" userId="403acf19-9b0e-4e79-9cb2-8d94f9df4373" providerId="ADAL" clId="{7B1FC93C-473A-46EE-B709-63AD9A44F8BD}" dt="2025-03-19T15:22:30.484" v="451" actId="478"/>
          <ac:cxnSpMkLst>
            <pc:docMk/>
            <pc:sldMk cId="56140439" sldId="2142532896"/>
            <ac:cxnSpMk id="95" creationId="{E9EABFC3-F364-074C-489F-E99E8E3297AD}"/>
          </ac:cxnSpMkLst>
        </pc:cxnChg>
        <pc:cxnChg chg="add mod topLvl">
          <ac:chgData name="Antonio Pelliccia" userId="403acf19-9b0e-4e79-9cb2-8d94f9df4373" providerId="ADAL" clId="{7B1FC93C-473A-46EE-B709-63AD9A44F8BD}" dt="2025-03-19T15:49:31.607" v="877" actId="165"/>
          <ac:cxnSpMkLst>
            <pc:docMk/>
            <pc:sldMk cId="56140439" sldId="2142532896"/>
            <ac:cxnSpMk id="104" creationId="{0C443F45-C71C-923F-DC6D-EBAB260EB15B}"/>
          </ac:cxnSpMkLst>
        </pc:cxnChg>
        <pc:cxnChg chg="add mod topLvl">
          <ac:chgData name="Antonio Pelliccia" userId="403acf19-9b0e-4e79-9cb2-8d94f9df4373" providerId="ADAL" clId="{7B1FC93C-473A-46EE-B709-63AD9A44F8BD}" dt="2025-03-19T15:49:37.989" v="878" actId="554"/>
          <ac:cxnSpMkLst>
            <pc:docMk/>
            <pc:sldMk cId="56140439" sldId="2142532896"/>
            <ac:cxnSpMk id="122" creationId="{9FF5A379-F773-CD34-3B56-B10559D43CF4}"/>
          </ac:cxnSpMkLst>
        </pc:cxnChg>
        <pc:cxnChg chg="add mod topLvl">
          <ac:chgData name="Antonio Pelliccia" userId="403acf19-9b0e-4e79-9cb2-8d94f9df4373" providerId="ADAL" clId="{7B1FC93C-473A-46EE-B709-63AD9A44F8BD}" dt="2025-03-19T15:49:37.989" v="878" actId="554"/>
          <ac:cxnSpMkLst>
            <pc:docMk/>
            <pc:sldMk cId="56140439" sldId="2142532896"/>
            <ac:cxnSpMk id="123" creationId="{1C084188-8EF3-34F5-4283-9F409E8090AD}"/>
          </ac:cxnSpMkLst>
        </pc:cxnChg>
        <pc:cxnChg chg="add mod topLvl">
          <ac:chgData name="Antonio Pelliccia" userId="403acf19-9b0e-4e79-9cb2-8d94f9df4373" providerId="ADAL" clId="{7B1FC93C-473A-46EE-B709-63AD9A44F8BD}" dt="2025-03-19T15:39:43.966" v="695" actId="165"/>
          <ac:cxnSpMkLst>
            <pc:docMk/>
            <pc:sldMk cId="56140439" sldId="2142532896"/>
            <ac:cxnSpMk id="131" creationId="{1E3B4503-32EC-1E06-C5A9-9AA67883608A}"/>
          </ac:cxnSpMkLst>
        </pc:cxnChg>
      </pc:sldChg>
      <pc:sldChg chg="del">
        <pc:chgData name="Antonio Pelliccia" userId="403acf19-9b0e-4e79-9cb2-8d94f9df4373" providerId="ADAL" clId="{7B1FC93C-473A-46EE-B709-63AD9A44F8BD}" dt="2025-03-19T17:09:27.501" v="1300" actId="47"/>
        <pc:sldMkLst>
          <pc:docMk/>
          <pc:sldMk cId="2767460916" sldId="2142532897"/>
        </pc:sldMkLst>
      </pc:sldChg>
      <pc:sldChg chg="add del">
        <pc:chgData name="Antonio Pelliccia" userId="403acf19-9b0e-4e79-9cb2-8d94f9df4373" providerId="ADAL" clId="{7B1FC93C-473A-46EE-B709-63AD9A44F8BD}" dt="2025-03-19T17:09:27.501" v="1300" actId="47"/>
        <pc:sldMkLst>
          <pc:docMk/>
          <pc:sldMk cId="2397613911" sldId="2142532898"/>
        </pc:sldMkLst>
      </pc:sldChg>
      <pc:sldChg chg="del">
        <pc:chgData name="Antonio Pelliccia" userId="403acf19-9b0e-4e79-9cb2-8d94f9df4373" providerId="ADAL" clId="{7B1FC93C-473A-46EE-B709-63AD9A44F8BD}" dt="2025-03-19T17:09:27.501" v="1300" actId="47"/>
        <pc:sldMkLst>
          <pc:docMk/>
          <pc:sldMk cId="4043548702" sldId="2142532899"/>
        </pc:sldMkLst>
      </pc:sldChg>
      <pc:sldChg chg="del">
        <pc:chgData name="Antonio Pelliccia" userId="403acf19-9b0e-4e79-9cb2-8d94f9df4373" providerId="ADAL" clId="{7B1FC93C-473A-46EE-B709-63AD9A44F8BD}" dt="2025-03-19T17:09:27.501" v="1300" actId="47"/>
        <pc:sldMkLst>
          <pc:docMk/>
          <pc:sldMk cId="3346337329" sldId="2142532902"/>
        </pc:sldMkLst>
      </pc:sldChg>
    </pc:docChg>
  </pc:docChgLst>
  <pc:docChgLst>
    <pc:chgData name="D'AMATO Chiara" userId="f06afc0e-ae7d-4a58-b42d-e907b1e4c8de" providerId="ADAL" clId="{90EE8BE2-B9CE-454D-89F2-4E08567FB5B2}"/>
    <pc:docChg chg="undo redo custSel addSld delSld modSld sldOrd modSection">
      <pc:chgData name="D'AMATO Chiara" userId="f06afc0e-ae7d-4a58-b42d-e907b1e4c8de" providerId="ADAL" clId="{90EE8BE2-B9CE-454D-89F2-4E08567FB5B2}" dt="2025-04-28T13:34:46.293" v="30044" actId="47"/>
      <pc:docMkLst>
        <pc:docMk/>
      </pc:docMkLst>
      <pc:sldChg chg="del">
        <pc:chgData name="D'AMATO Chiara" userId="f06afc0e-ae7d-4a58-b42d-e907b1e4c8de" providerId="ADAL" clId="{90EE8BE2-B9CE-454D-89F2-4E08567FB5B2}" dt="2025-03-27T08:35:34.756" v="0" actId="47"/>
        <pc:sldMkLst>
          <pc:docMk/>
          <pc:sldMk cId="4049376553" sldId="256"/>
        </pc:sldMkLst>
      </pc:sldChg>
      <pc:sldChg chg="modSp mod">
        <pc:chgData name="D'AMATO Chiara" userId="f06afc0e-ae7d-4a58-b42d-e907b1e4c8de" providerId="ADAL" clId="{90EE8BE2-B9CE-454D-89F2-4E08567FB5B2}" dt="2025-04-26T08:48:11.798" v="6774" actId="20577"/>
        <pc:sldMkLst>
          <pc:docMk/>
          <pc:sldMk cId="2694300481" sldId="275"/>
        </pc:sldMkLst>
        <pc:spChg chg="mod">
          <ac:chgData name="D'AMATO Chiara" userId="f06afc0e-ae7d-4a58-b42d-e907b1e4c8de" providerId="ADAL" clId="{90EE8BE2-B9CE-454D-89F2-4E08567FB5B2}" dt="2025-04-26T08:47:59.646" v="6768" actId="20577"/>
          <ac:spMkLst>
            <pc:docMk/>
            <pc:sldMk cId="2694300481" sldId="275"/>
            <ac:spMk id="3" creationId="{03B0DBE6-83FD-48AC-9A67-A9C3B32FE089}"/>
          </ac:spMkLst>
        </pc:spChg>
        <pc:spChg chg="mod">
          <ac:chgData name="D'AMATO Chiara" userId="f06afc0e-ae7d-4a58-b42d-e907b1e4c8de" providerId="ADAL" clId="{90EE8BE2-B9CE-454D-89F2-4E08567FB5B2}" dt="2025-04-26T08:48:11.798" v="6774" actId="20577"/>
          <ac:spMkLst>
            <pc:docMk/>
            <pc:sldMk cId="2694300481" sldId="275"/>
            <ac:spMk id="4" creationId="{4A41A567-7750-4499-8E8B-5E9E65DD38DD}"/>
          </ac:spMkLst>
        </pc:spChg>
      </pc:sldChg>
      <pc:sldChg chg="del">
        <pc:chgData name="D'AMATO Chiara" userId="f06afc0e-ae7d-4a58-b42d-e907b1e4c8de" providerId="ADAL" clId="{90EE8BE2-B9CE-454D-89F2-4E08567FB5B2}" dt="2025-04-27T14:30:01.859" v="19492" actId="47"/>
        <pc:sldMkLst>
          <pc:docMk/>
          <pc:sldMk cId="148419037" sldId="425"/>
        </pc:sldMkLst>
      </pc:sldChg>
      <pc:sldChg chg="del">
        <pc:chgData name="D'AMATO Chiara" userId="f06afc0e-ae7d-4a58-b42d-e907b1e4c8de" providerId="ADAL" clId="{90EE8BE2-B9CE-454D-89F2-4E08567FB5B2}" dt="2025-04-27T14:30:03.264" v="19493" actId="47"/>
        <pc:sldMkLst>
          <pc:docMk/>
          <pc:sldMk cId="4080499556" sldId="2142532745"/>
        </pc:sldMkLst>
      </pc:sldChg>
      <pc:sldChg chg="add del">
        <pc:chgData name="D'AMATO Chiara" userId="f06afc0e-ae7d-4a58-b42d-e907b1e4c8de" providerId="ADAL" clId="{90EE8BE2-B9CE-454D-89F2-4E08567FB5B2}" dt="2025-04-15T13:10:45.157" v="1903" actId="47"/>
        <pc:sldMkLst>
          <pc:docMk/>
          <pc:sldMk cId="1347456143" sldId="2142532840"/>
        </pc:sldMkLst>
      </pc:sldChg>
      <pc:sldChg chg="del">
        <pc:chgData name="D'AMATO Chiara" userId="f06afc0e-ae7d-4a58-b42d-e907b1e4c8de" providerId="ADAL" clId="{90EE8BE2-B9CE-454D-89F2-4E08567FB5B2}" dt="2025-03-27T09:37:09.936" v="902" actId="47"/>
        <pc:sldMkLst>
          <pc:docMk/>
          <pc:sldMk cId="56140439" sldId="2142532896"/>
        </pc:sldMkLst>
      </pc:sldChg>
      <pc:sldChg chg="addSp delSp modSp add mod">
        <pc:chgData name="D'AMATO Chiara" userId="f06afc0e-ae7d-4a58-b42d-e907b1e4c8de" providerId="ADAL" clId="{90EE8BE2-B9CE-454D-89F2-4E08567FB5B2}" dt="2025-04-28T06:52:17.550" v="28076" actId="20577"/>
        <pc:sldMkLst>
          <pc:docMk/>
          <pc:sldMk cId="1945170832" sldId="2142532897"/>
        </pc:sldMkLst>
        <pc:spChg chg="del">
          <ac:chgData name="D'AMATO Chiara" userId="f06afc0e-ae7d-4a58-b42d-e907b1e4c8de" providerId="ADAL" clId="{90EE8BE2-B9CE-454D-89F2-4E08567FB5B2}" dt="2025-03-27T08:36:31.458" v="21" actId="478"/>
          <ac:spMkLst>
            <pc:docMk/>
            <pc:sldMk cId="1945170832" sldId="2142532897"/>
            <ac:spMk id="2" creationId="{EADA1887-6BA6-F20E-B715-1D9A6C7EF538}"/>
          </ac:spMkLst>
        </pc:spChg>
        <pc:spChg chg="mod">
          <ac:chgData name="D'AMATO Chiara" userId="f06afc0e-ae7d-4a58-b42d-e907b1e4c8de" providerId="ADAL" clId="{90EE8BE2-B9CE-454D-89F2-4E08567FB5B2}" dt="2025-04-28T06:52:17.550" v="28076" actId="20577"/>
          <ac:spMkLst>
            <pc:docMk/>
            <pc:sldMk cId="1945170832" sldId="2142532897"/>
            <ac:spMk id="5" creationId="{B4742928-2BB8-B475-6322-BDB5922085B7}"/>
          </ac:spMkLst>
        </pc:spChg>
        <pc:spChg chg="add mod">
          <ac:chgData name="D'AMATO Chiara" userId="f06afc0e-ae7d-4a58-b42d-e907b1e4c8de" providerId="ADAL" clId="{90EE8BE2-B9CE-454D-89F2-4E08567FB5B2}" dt="2025-03-27T11:16:47.165" v="1351" actId="1036"/>
          <ac:spMkLst>
            <pc:docMk/>
            <pc:sldMk cId="1945170832" sldId="2142532897"/>
            <ac:spMk id="8" creationId="{26A93A73-8A57-FC55-0D9F-81B438813463}"/>
          </ac:spMkLst>
        </pc:spChg>
        <pc:spChg chg="add mod">
          <ac:chgData name="D'AMATO Chiara" userId="f06afc0e-ae7d-4a58-b42d-e907b1e4c8de" providerId="ADAL" clId="{90EE8BE2-B9CE-454D-89F2-4E08567FB5B2}" dt="2025-03-27T11:26:17.305" v="1490" actId="207"/>
          <ac:spMkLst>
            <pc:docMk/>
            <pc:sldMk cId="1945170832" sldId="2142532897"/>
            <ac:spMk id="9" creationId="{B01612C4-3818-F031-CF5C-D969D68A436D}"/>
          </ac:spMkLst>
        </pc:spChg>
        <pc:spChg chg="add mod">
          <ac:chgData name="D'AMATO Chiara" userId="f06afc0e-ae7d-4a58-b42d-e907b1e4c8de" providerId="ADAL" clId="{90EE8BE2-B9CE-454D-89F2-4E08567FB5B2}" dt="2025-03-27T11:16:47.165" v="1351" actId="1036"/>
          <ac:spMkLst>
            <pc:docMk/>
            <pc:sldMk cId="1945170832" sldId="2142532897"/>
            <ac:spMk id="10" creationId="{C4124441-C8BB-C0A8-B93D-413EFCCD8F5E}"/>
          </ac:spMkLst>
        </pc:spChg>
        <pc:spChg chg="add mod">
          <ac:chgData name="D'AMATO Chiara" userId="f06afc0e-ae7d-4a58-b42d-e907b1e4c8de" providerId="ADAL" clId="{90EE8BE2-B9CE-454D-89F2-4E08567FB5B2}" dt="2025-03-27T11:26:11.454" v="1489" actId="207"/>
          <ac:spMkLst>
            <pc:docMk/>
            <pc:sldMk cId="1945170832" sldId="2142532897"/>
            <ac:spMk id="11" creationId="{B9AA378D-3B2C-371D-5938-F7F8D5380499}"/>
          </ac:spMkLst>
        </pc:spChg>
        <pc:spChg chg="add mod">
          <ac:chgData name="D'AMATO Chiara" userId="f06afc0e-ae7d-4a58-b42d-e907b1e4c8de" providerId="ADAL" clId="{90EE8BE2-B9CE-454D-89F2-4E08567FB5B2}" dt="2025-03-27T11:12:20.696" v="1316" actId="1076"/>
          <ac:spMkLst>
            <pc:docMk/>
            <pc:sldMk cId="1945170832" sldId="2142532897"/>
            <ac:spMk id="12" creationId="{94F53B4F-98BE-1FBC-4E10-A860E5378365}"/>
          </ac:spMkLst>
        </pc:spChg>
        <pc:spChg chg="add mod">
          <ac:chgData name="D'AMATO Chiara" userId="f06afc0e-ae7d-4a58-b42d-e907b1e4c8de" providerId="ADAL" clId="{90EE8BE2-B9CE-454D-89F2-4E08567FB5B2}" dt="2025-03-27T11:28:28" v="1506" actId="207"/>
          <ac:spMkLst>
            <pc:docMk/>
            <pc:sldMk cId="1945170832" sldId="2142532897"/>
            <ac:spMk id="13" creationId="{4F3515B3-5EE5-70BF-A88F-DFA754B0330C}"/>
          </ac:spMkLst>
        </pc:spChg>
        <pc:spChg chg="mod topLvl">
          <ac:chgData name="D'AMATO Chiara" userId="f06afc0e-ae7d-4a58-b42d-e907b1e4c8de" providerId="ADAL" clId="{90EE8BE2-B9CE-454D-89F2-4E08567FB5B2}" dt="2025-03-27T11:16:47.165" v="1351" actId="1036"/>
          <ac:spMkLst>
            <pc:docMk/>
            <pc:sldMk cId="1945170832" sldId="2142532897"/>
            <ac:spMk id="14" creationId="{4D2D662E-638A-6569-2406-91846A3CBF89}"/>
          </ac:spMkLst>
        </pc:spChg>
        <pc:spChg chg="del mod topLvl">
          <ac:chgData name="D'AMATO Chiara" userId="f06afc0e-ae7d-4a58-b42d-e907b1e4c8de" providerId="ADAL" clId="{90EE8BE2-B9CE-454D-89F2-4E08567FB5B2}" dt="2025-03-27T08:35:49.631" v="4" actId="478"/>
          <ac:spMkLst>
            <pc:docMk/>
            <pc:sldMk cId="1945170832" sldId="2142532897"/>
            <ac:spMk id="15" creationId="{289D1125-494B-099D-37F7-0633DD07DDA0}"/>
          </ac:spMkLst>
        </pc:spChg>
        <pc:spChg chg="add del mod">
          <ac:chgData name="D'AMATO Chiara" userId="f06afc0e-ae7d-4a58-b42d-e907b1e4c8de" providerId="ADAL" clId="{90EE8BE2-B9CE-454D-89F2-4E08567FB5B2}" dt="2025-03-27T08:44:39.984" v="367" actId="478"/>
          <ac:spMkLst>
            <pc:docMk/>
            <pc:sldMk cId="1945170832" sldId="2142532897"/>
            <ac:spMk id="22" creationId="{CB1F482B-6A6A-86B2-3832-A5D1D37850D4}"/>
          </ac:spMkLst>
        </pc:spChg>
        <pc:spChg chg="add del mod">
          <ac:chgData name="D'AMATO Chiara" userId="f06afc0e-ae7d-4a58-b42d-e907b1e4c8de" providerId="ADAL" clId="{90EE8BE2-B9CE-454D-89F2-4E08567FB5B2}" dt="2025-03-27T08:44:39.984" v="367" actId="478"/>
          <ac:spMkLst>
            <pc:docMk/>
            <pc:sldMk cId="1945170832" sldId="2142532897"/>
            <ac:spMk id="41" creationId="{85D0E278-DEE6-A041-1AA8-F40F230A7881}"/>
          </ac:spMkLst>
        </pc:spChg>
        <pc:spChg chg="add mod">
          <ac:chgData name="D'AMATO Chiara" userId="f06afc0e-ae7d-4a58-b42d-e907b1e4c8de" providerId="ADAL" clId="{90EE8BE2-B9CE-454D-89F2-4E08567FB5B2}" dt="2025-03-27T11:13:50.708" v="1333" actId="12789"/>
          <ac:spMkLst>
            <pc:docMk/>
            <pc:sldMk cId="1945170832" sldId="2142532897"/>
            <ac:spMk id="52" creationId="{4D1D3DFA-184F-3493-A0B2-0A970A0ADED0}"/>
          </ac:spMkLst>
        </pc:spChg>
        <pc:spChg chg="add mod">
          <ac:chgData name="D'AMATO Chiara" userId="f06afc0e-ae7d-4a58-b42d-e907b1e4c8de" providerId="ADAL" clId="{90EE8BE2-B9CE-454D-89F2-4E08567FB5B2}" dt="2025-03-27T11:12:14.649" v="1315" actId="1035"/>
          <ac:spMkLst>
            <pc:docMk/>
            <pc:sldMk cId="1945170832" sldId="2142532897"/>
            <ac:spMk id="54" creationId="{73195109-51CA-4E44-3613-120E7E2853AE}"/>
          </ac:spMkLst>
        </pc:spChg>
        <pc:spChg chg="add mod">
          <ac:chgData name="D'AMATO Chiara" userId="f06afc0e-ae7d-4a58-b42d-e907b1e4c8de" providerId="ADAL" clId="{90EE8BE2-B9CE-454D-89F2-4E08567FB5B2}" dt="2025-03-27T11:24:16.556" v="1421" actId="1076"/>
          <ac:spMkLst>
            <pc:docMk/>
            <pc:sldMk cId="1945170832" sldId="2142532897"/>
            <ac:spMk id="56" creationId="{5CCAEF44-8684-95B7-20C6-199D6F6122E9}"/>
          </ac:spMkLst>
        </pc:spChg>
        <pc:spChg chg="add mod ord">
          <ac:chgData name="D'AMATO Chiara" userId="f06afc0e-ae7d-4a58-b42d-e907b1e4c8de" providerId="ADAL" clId="{90EE8BE2-B9CE-454D-89F2-4E08567FB5B2}" dt="2025-03-27T11:16:47.165" v="1351" actId="1036"/>
          <ac:spMkLst>
            <pc:docMk/>
            <pc:sldMk cId="1945170832" sldId="2142532897"/>
            <ac:spMk id="57" creationId="{69A11F2C-C5FB-F9EB-F4DC-EF04B3A03D4B}"/>
          </ac:spMkLst>
        </pc:spChg>
        <pc:spChg chg="add mod ord">
          <ac:chgData name="D'AMATO Chiara" userId="f06afc0e-ae7d-4a58-b42d-e907b1e4c8de" providerId="ADAL" clId="{90EE8BE2-B9CE-454D-89F2-4E08567FB5B2}" dt="2025-03-27T11:16:47.165" v="1351" actId="1036"/>
          <ac:spMkLst>
            <pc:docMk/>
            <pc:sldMk cId="1945170832" sldId="2142532897"/>
            <ac:spMk id="58" creationId="{FBD0D040-B643-AAAB-C5C4-D15D35BDCE66}"/>
          </ac:spMkLst>
        </pc:spChg>
        <pc:spChg chg="add mod ord">
          <ac:chgData name="D'AMATO Chiara" userId="f06afc0e-ae7d-4a58-b42d-e907b1e4c8de" providerId="ADAL" clId="{90EE8BE2-B9CE-454D-89F2-4E08567FB5B2}" dt="2025-03-27T11:28:22.961" v="1505" actId="208"/>
          <ac:spMkLst>
            <pc:docMk/>
            <pc:sldMk cId="1945170832" sldId="2142532897"/>
            <ac:spMk id="59" creationId="{DF24023C-628D-94D2-4595-9AFFEE265376}"/>
          </ac:spMkLst>
        </pc:spChg>
        <pc:spChg chg="add mod">
          <ac:chgData name="D'AMATO Chiara" userId="f06afc0e-ae7d-4a58-b42d-e907b1e4c8de" providerId="ADAL" clId="{90EE8BE2-B9CE-454D-89F2-4E08567FB5B2}" dt="2025-03-27T11:19:18.297" v="1411" actId="20577"/>
          <ac:spMkLst>
            <pc:docMk/>
            <pc:sldMk cId="1945170832" sldId="2142532897"/>
            <ac:spMk id="66" creationId="{40D04DE8-B576-8435-E051-E183800CDD63}"/>
          </ac:spMkLst>
        </pc:spChg>
        <pc:spChg chg="add mod">
          <ac:chgData name="D'AMATO Chiara" userId="f06afc0e-ae7d-4a58-b42d-e907b1e4c8de" providerId="ADAL" clId="{90EE8BE2-B9CE-454D-89F2-4E08567FB5B2}" dt="2025-04-24T09:29:19.910" v="6760" actId="1036"/>
          <ac:spMkLst>
            <pc:docMk/>
            <pc:sldMk cId="1945170832" sldId="2142532897"/>
            <ac:spMk id="82" creationId="{D6A2CC85-5BA3-BB46-22C7-8AF6D352B31E}"/>
          </ac:spMkLst>
        </pc:spChg>
        <pc:spChg chg="add mod">
          <ac:chgData name="D'AMATO Chiara" userId="f06afc0e-ae7d-4a58-b42d-e907b1e4c8de" providerId="ADAL" clId="{90EE8BE2-B9CE-454D-89F2-4E08567FB5B2}" dt="2025-03-27T11:19:52.121" v="1420" actId="20577"/>
          <ac:spMkLst>
            <pc:docMk/>
            <pc:sldMk cId="1945170832" sldId="2142532897"/>
            <ac:spMk id="83" creationId="{D78647A0-DE5D-A98C-5EAA-7F8FFB1E7669}"/>
          </ac:spMkLst>
        </pc:spChg>
        <pc:spChg chg="add mod">
          <ac:chgData name="D'AMATO Chiara" userId="f06afc0e-ae7d-4a58-b42d-e907b1e4c8de" providerId="ADAL" clId="{90EE8BE2-B9CE-454D-89F2-4E08567FB5B2}" dt="2025-03-27T11:19:46.500" v="1419" actId="20577"/>
          <ac:spMkLst>
            <pc:docMk/>
            <pc:sldMk cId="1945170832" sldId="2142532897"/>
            <ac:spMk id="85" creationId="{778B8C8A-6AEB-4241-C1E9-F94CFC7918D7}"/>
          </ac:spMkLst>
        </pc:spChg>
        <pc:spChg chg="add mod">
          <ac:chgData name="D'AMATO Chiara" userId="f06afc0e-ae7d-4a58-b42d-e907b1e4c8de" providerId="ADAL" clId="{90EE8BE2-B9CE-454D-89F2-4E08567FB5B2}" dt="2025-03-27T11:16:47.165" v="1351" actId="1036"/>
          <ac:spMkLst>
            <pc:docMk/>
            <pc:sldMk cId="1945170832" sldId="2142532897"/>
            <ac:spMk id="86" creationId="{01FD828D-A540-6C31-8A02-3328199146E7}"/>
          </ac:spMkLst>
        </pc:spChg>
        <pc:spChg chg="add mod">
          <ac:chgData name="D'AMATO Chiara" userId="f06afc0e-ae7d-4a58-b42d-e907b1e4c8de" providerId="ADAL" clId="{90EE8BE2-B9CE-454D-89F2-4E08567FB5B2}" dt="2025-03-27T11:18:11.972" v="1360" actId="554"/>
          <ac:spMkLst>
            <pc:docMk/>
            <pc:sldMk cId="1945170832" sldId="2142532897"/>
            <ac:spMk id="88" creationId="{0F3CB3C9-C7BA-ABD1-3F8C-069C3AD0AEBF}"/>
          </ac:spMkLst>
        </pc:spChg>
        <pc:spChg chg="add mod">
          <ac:chgData name="D'AMATO Chiara" userId="f06afc0e-ae7d-4a58-b42d-e907b1e4c8de" providerId="ADAL" clId="{90EE8BE2-B9CE-454D-89F2-4E08567FB5B2}" dt="2025-03-27T11:16:52.388" v="1358" actId="1036"/>
          <ac:spMkLst>
            <pc:docMk/>
            <pc:sldMk cId="1945170832" sldId="2142532897"/>
            <ac:spMk id="89" creationId="{B4B784E5-DFF2-1C93-B4A1-AF7BAF50EF2E}"/>
          </ac:spMkLst>
        </pc:spChg>
        <pc:spChg chg="add mod">
          <ac:chgData name="D'AMATO Chiara" userId="f06afc0e-ae7d-4a58-b42d-e907b1e4c8de" providerId="ADAL" clId="{90EE8BE2-B9CE-454D-89F2-4E08567FB5B2}" dt="2025-03-27T11:16:52.388" v="1358" actId="1036"/>
          <ac:spMkLst>
            <pc:docMk/>
            <pc:sldMk cId="1945170832" sldId="2142532897"/>
            <ac:spMk id="90" creationId="{0763CAE5-A2E3-DAD2-25A3-0B8855663D3F}"/>
          </ac:spMkLst>
        </pc:spChg>
        <pc:spChg chg="add mod">
          <ac:chgData name="D'AMATO Chiara" userId="f06afc0e-ae7d-4a58-b42d-e907b1e4c8de" providerId="ADAL" clId="{90EE8BE2-B9CE-454D-89F2-4E08567FB5B2}" dt="2025-03-27T11:26:28.282" v="1492" actId="207"/>
          <ac:spMkLst>
            <pc:docMk/>
            <pc:sldMk cId="1945170832" sldId="2142532897"/>
            <ac:spMk id="91" creationId="{89191CEE-16FC-799A-EF1F-616A76013DBE}"/>
          </ac:spMkLst>
        </pc:spChg>
        <pc:spChg chg="add mod">
          <ac:chgData name="D'AMATO Chiara" userId="f06afc0e-ae7d-4a58-b42d-e907b1e4c8de" providerId="ADAL" clId="{90EE8BE2-B9CE-454D-89F2-4E08567FB5B2}" dt="2025-03-27T11:28:04.771" v="1500" actId="14100"/>
          <ac:spMkLst>
            <pc:docMk/>
            <pc:sldMk cId="1945170832" sldId="2142532897"/>
            <ac:spMk id="92" creationId="{E32591D6-12E5-85CF-D500-F9716D4C03A0}"/>
          </ac:spMkLst>
        </pc:spChg>
        <pc:spChg chg="add mod">
          <ac:chgData name="D'AMATO Chiara" userId="f06afc0e-ae7d-4a58-b42d-e907b1e4c8de" providerId="ADAL" clId="{90EE8BE2-B9CE-454D-89F2-4E08567FB5B2}" dt="2025-03-27T11:28:13.796" v="1504" actId="207"/>
          <ac:spMkLst>
            <pc:docMk/>
            <pc:sldMk cId="1945170832" sldId="2142532897"/>
            <ac:spMk id="93" creationId="{83534B23-71AD-AC8D-5A23-43DE45E7A9FF}"/>
          </ac:spMkLst>
        </pc:spChg>
        <pc:spChg chg="add mod">
          <ac:chgData name="D'AMATO Chiara" userId="f06afc0e-ae7d-4a58-b42d-e907b1e4c8de" providerId="ADAL" clId="{90EE8BE2-B9CE-454D-89F2-4E08567FB5B2}" dt="2025-03-27T11:12:11.557" v="1306" actId="1036"/>
          <ac:spMkLst>
            <pc:docMk/>
            <pc:sldMk cId="1945170832" sldId="2142532897"/>
            <ac:spMk id="94" creationId="{F221A127-D012-3C9A-6F94-84F73EE9BA8D}"/>
          </ac:spMkLst>
        </pc:spChg>
        <pc:spChg chg="del">
          <ac:chgData name="D'AMATO Chiara" userId="f06afc0e-ae7d-4a58-b42d-e907b1e4c8de" providerId="ADAL" clId="{90EE8BE2-B9CE-454D-89F2-4E08567FB5B2}" dt="2025-03-27T08:35:42.114" v="2" actId="478"/>
          <ac:spMkLst>
            <pc:docMk/>
            <pc:sldMk cId="1945170832" sldId="2142532897"/>
            <ac:spMk id="112" creationId="{0ED8B6C8-55AC-A8F2-5737-95F89567B1AD}"/>
          </ac:spMkLst>
        </pc:spChg>
        <pc:spChg chg="del">
          <ac:chgData name="D'AMATO Chiara" userId="f06afc0e-ae7d-4a58-b42d-e907b1e4c8de" providerId="ADAL" clId="{90EE8BE2-B9CE-454D-89F2-4E08567FB5B2}" dt="2025-03-27T08:35:42.114" v="2" actId="478"/>
          <ac:spMkLst>
            <pc:docMk/>
            <pc:sldMk cId="1945170832" sldId="2142532897"/>
            <ac:spMk id="115" creationId="{D09AE4CA-48DC-1A68-3DD7-B4E08D28A9D6}"/>
          </ac:spMkLst>
        </pc:spChg>
        <pc:spChg chg="del">
          <ac:chgData name="D'AMATO Chiara" userId="f06afc0e-ae7d-4a58-b42d-e907b1e4c8de" providerId="ADAL" clId="{90EE8BE2-B9CE-454D-89F2-4E08567FB5B2}" dt="2025-03-27T08:35:42.114" v="2" actId="478"/>
          <ac:spMkLst>
            <pc:docMk/>
            <pc:sldMk cId="1945170832" sldId="2142532897"/>
            <ac:spMk id="127" creationId="{F627C2C5-9F88-87B5-3FDE-6D474668AA10}"/>
          </ac:spMkLst>
        </pc:spChg>
        <pc:spChg chg="del">
          <ac:chgData name="D'AMATO Chiara" userId="f06afc0e-ae7d-4a58-b42d-e907b1e4c8de" providerId="ADAL" clId="{90EE8BE2-B9CE-454D-89F2-4E08567FB5B2}" dt="2025-03-27T08:35:42.114" v="2" actId="478"/>
          <ac:spMkLst>
            <pc:docMk/>
            <pc:sldMk cId="1945170832" sldId="2142532897"/>
            <ac:spMk id="128" creationId="{C8FBE2DD-31BF-E09F-E0C9-311ECEB822FF}"/>
          </ac:spMkLst>
        </pc:spChg>
        <pc:spChg chg="del">
          <ac:chgData name="D'AMATO Chiara" userId="f06afc0e-ae7d-4a58-b42d-e907b1e4c8de" providerId="ADAL" clId="{90EE8BE2-B9CE-454D-89F2-4E08567FB5B2}" dt="2025-03-27T08:36:15.956" v="13" actId="478"/>
          <ac:spMkLst>
            <pc:docMk/>
            <pc:sldMk cId="1945170832" sldId="2142532897"/>
            <ac:spMk id="129" creationId="{C25816F0-B623-FC4F-1D05-C54970B77B04}"/>
          </ac:spMkLst>
        </pc:spChg>
        <pc:spChg chg="add del mod">
          <ac:chgData name="D'AMATO Chiara" userId="f06afc0e-ae7d-4a58-b42d-e907b1e4c8de" providerId="ADAL" clId="{90EE8BE2-B9CE-454D-89F2-4E08567FB5B2}" dt="2025-03-27T10:45:16.823" v="1189" actId="478"/>
          <ac:spMkLst>
            <pc:docMk/>
            <pc:sldMk cId="1945170832" sldId="2142532897"/>
            <ac:spMk id="133" creationId="{C8A81363-C32C-BD72-8958-CB970ED182CF}"/>
          </ac:spMkLst>
        </pc:spChg>
        <pc:spChg chg="del">
          <ac:chgData name="D'AMATO Chiara" userId="f06afc0e-ae7d-4a58-b42d-e907b1e4c8de" providerId="ADAL" clId="{90EE8BE2-B9CE-454D-89F2-4E08567FB5B2}" dt="2025-03-27T08:36:09.696" v="10" actId="478"/>
          <ac:spMkLst>
            <pc:docMk/>
            <pc:sldMk cId="1945170832" sldId="2142532897"/>
            <ac:spMk id="134" creationId="{6570989C-7F36-A73C-4CF8-9AC9131329DA}"/>
          </ac:spMkLst>
        </pc:spChg>
        <pc:spChg chg="del">
          <ac:chgData name="D'AMATO Chiara" userId="f06afc0e-ae7d-4a58-b42d-e907b1e4c8de" providerId="ADAL" clId="{90EE8BE2-B9CE-454D-89F2-4E08567FB5B2}" dt="2025-03-27T08:35:42.114" v="2" actId="478"/>
          <ac:spMkLst>
            <pc:docMk/>
            <pc:sldMk cId="1945170832" sldId="2142532897"/>
            <ac:spMk id="137" creationId="{BEE1A189-B724-F1C5-4594-2582B1F9C2BE}"/>
          </ac:spMkLst>
        </pc:spChg>
        <pc:spChg chg="del">
          <ac:chgData name="D'AMATO Chiara" userId="f06afc0e-ae7d-4a58-b42d-e907b1e4c8de" providerId="ADAL" clId="{90EE8BE2-B9CE-454D-89F2-4E08567FB5B2}" dt="2025-03-27T08:35:42.114" v="2" actId="478"/>
          <ac:spMkLst>
            <pc:docMk/>
            <pc:sldMk cId="1945170832" sldId="2142532897"/>
            <ac:spMk id="139" creationId="{F766FACF-B2D5-051E-FD8A-3A8D7A9BD995}"/>
          </ac:spMkLst>
        </pc:spChg>
        <pc:spChg chg="del">
          <ac:chgData name="D'AMATO Chiara" userId="f06afc0e-ae7d-4a58-b42d-e907b1e4c8de" providerId="ADAL" clId="{90EE8BE2-B9CE-454D-89F2-4E08567FB5B2}" dt="2025-03-27T08:36:31.458" v="21" actId="478"/>
          <ac:spMkLst>
            <pc:docMk/>
            <pc:sldMk cId="1945170832" sldId="2142532897"/>
            <ac:spMk id="141" creationId="{071BB0B3-FFF6-CD90-1253-20478BCC19E6}"/>
          </ac:spMkLst>
        </pc:spChg>
        <pc:spChg chg="add mod">
          <ac:chgData name="D'AMATO Chiara" userId="f06afc0e-ae7d-4a58-b42d-e907b1e4c8de" providerId="ADAL" clId="{90EE8BE2-B9CE-454D-89F2-4E08567FB5B2}" dt="2025-03-27T11:13:50.708" v="1333" actId="12789"/>
          <ac:spMkLst>
            <pc:docMk/>
            <pc:sldMk cId="1945170832" sldId="2142532897"/>
            <ac:spMk id="151" creationId="{3003B965-DC48-E681-E203-A9B73B566335}"/>
          </ac:spMkLst>
        </pc:spChg>
        <pc:spChg chg="add mod">
          <ac:chgData name="D'AMATO Chiara" userId="f06afc0e-ae7d-4a58-b42d-e907b1e4c8de" providerId="ADAL" clId="{90EE8BE2-B9CE-454D-89F2-4E08567FB5B2}" dt="2025-03-27T11:13:23.731" v="1330" actId="1036"/>
          <ac:spMkLst>
            <pc:docMk/>
            <pc:sldMk cId="1945170832" sldId="2142532897"/>
            <ac:spMk id="161" creationId="{13224489-6B46-5D05-EE09-60AE2376A3DD}"/>
          </ac:spMkLst>
        </pc:spChg>
        <pc:spChg chg="del">
          <ac:chgData name="D'AMATO Chiara" userId="f06afc0e-ae7d-4a58-b42d-e907b1e4c8de" providerId="ADAL" clId="{90EE8BE2-B9CE-454D-89F2-4E08567FB5B2}" dt="2025-03-27T08:36:31.458" v="21" actId="478"/>
          <ac:spMkLst>
            <pc:docMk/>
            <pc:sldMk cId="1945170832" sldId="2142532897"/>
            <ac:spMk id="167" creationId="{C05ECD39-2A47-AE0E-93D2-719FA9A8232E}"/>
          </ac:spMkLst>
        </pc:spChg>
        <pc:spChg chg="add mod">
          <ac:chgData name="D'AMATO Chiara" userId="f06afc0e-ae7d-4a58-b42d-e907b1e4c8de" providerId="ADAL" clId="{90EE8BE2-B9CE-454D-89F2-4E08567FB5B2}" dt="2025-03-27T11:11:10.742" v="1278" actId="12788"/>
          <ac:spMkLst>
            <pc:docMk/>
            <pc:sldMk cId="1945170832" sldId="2142532897"/>
            <ac:spMk id="170" creationId="{ED9BC21C-FDE6-B1E0-6500-0A56DE8F0570}"/>
          </ac:spMkLst>
        </pc:spChg>
        <pc:spChg chg="add mod">
          <ac:chgData name="D'AMATO Chiara" userId="f06afc0e-ae7d-4a58-b42d-e907b1e4c8de" providerId="ADAL" clId="{90EE8BE2-B9CE-454D-89F2-4E08567FB5B2}" dt="2025-03-27T11:11:59.545" v="1290" actId="113"/>
          <ac:spMkLst>
            <pc:docMk/>
            <pc:sldMk cId="1945170832" sldId="2142532897"/>
            <ac:spMk id="186" creationId="{B997DFB9-C17A-938A-E468-C689745BC5C8}"/>
          </ac:spMkLst>
        </pc:spChg>
        <pc:spChg chg="add mod">
          <ac:chgData name="D'AMATO Chiara" userId="f06afc0e-ae7d-4a58-b42d-e907b1e4c8de" providerId="ADAL" clId="{90EE8BE2-B9CE-454D-89F2-4E08567FB5B2}" dt="2025-03-27T11:18:42.584" v="1378" actId="1036"/>
          <ac:spMkLst>
            <pc:docMk/>
            <pc:sldMk cId="1945170832" sldId="2142532897"/>
            <ac:spMk id="189" creationId="{9A0CAF87-B4E3-B4D8-91E6-D45BC45288A2}"/>
          </ac:spMkLst>
        </pc:spChg>
        <pc:spChg chg="add mod">
          <ac:chgData name="D'AMATO Chiara" userId="f06afc0e-ae7d-4a58-b42d-e907b1e4c8de" providerId="ADAL" clId="{90EE8BE2-B9CE-454D-89F2-4E08567FB5B2}" dt="2025-03-27T11:18:30.944" v="1374" actId="1035"/>
          <ac:spMkLst>
            <pc:docMk/>
            <pc:sldMk cId="1945170832" sldId="2142532897"/>
            <ac:spMk id="203" creationId="{7F31B215-EDB6-5104-65C5-C44B16E67D78}"/>
          </ac:spMkLst>
        </pc:spChg>
        <pc:spChg chg="add mod">
          <ac:chgData name="D'AMATO Chiara" userId="f06afc0e-ae7d-4a58-b42d-e907b1e4c8de" providerId="ADAL" clId="{90EE8BE2-B9CE-454D-89F2-4E08567FB5B2}" dt="2025-03-27T11:34:14.289" v="1510" actId="6549"/>
          <ac:spMkLst>
            <pc:docMk/>
            <pc:sldMk cId="1945170832" sldId="2142532897"/>
            <ac:spMk id="270" creationId="{3A4877D4-EE40-9D4E-915D-5AE0B3349FE4}"/>
          </ac:spMkLst>
        </pc:spChg>
        <pc:grpChg chg="del">
          <ac:chgData name="D'AMATO Chiara" userId="f06afc0e-ae7d-4a58-b42d-e907b1e4c8de" providerId="ADAL" clId="{90EE8BE2-B9CE-454D-89F2-4E08567FB5B2}" dt="2025-03-27T08:35:49.631" v="4" actId="478"/>
          <ac:grpSpMkLst>
            <pc:docMk/>
            <pc:sldMk cId="1945170832" sldId="2142532897"/>
            <ac:grpSpMk id="4" creationId="{A8044B8F-B6CF-988F-8D53-5180EBDA0464}"/>
          </ac:grpSpMkLst>
        </pc:grpChg>
        <pc:grpChg chg="del">
          <ac:chgData name="D'AMATO Chiara" userId="f06afc0e-ae7d-4a58-b42d-e907b1e4c8de" providerId="ADAL" clId="{90EE8BE2-B9CE-454D-89F2-4E08567FB5B2}" dt="2025-03-27T08:36:52.163" v="27" actId="478"/>
          <ac:grpSpMkLst>
            <pc:docMk/>
            <pc:sldMk cId="1945170832" sldId="2142532897"/>
            <ac:grpSpMk id="23" creationId="{17F4A99D-9BE1-3C5D-8140-B1ADC2A6991B}"/>
          </ac:grpSpMkLst>
        </pc:grpChg>
        <pc:grpChg chg="del">
          <ac:chgData name="D'AMATO Chiara" userId="f06afc0e-ae7d-4a58-b42d-e907b1e4c8de" providerId="ADAL" clId="{90EE8BE2-B9CE-454D-89F2-4E08567FB5B2}" dt="2025-03-27T08:36:21.202" v="14" actId="478"/>
          <ac:grpSpMkLst>
            <pc:docMk/>
            <pc:sldMk cId="1945170832" sldId="2142532897"/>
            <ac:grpSpMk id="26" creationId="{C12D82A9-7854-865F-0B6B-614502511109}"/>
          </ac:grpSpMkLst>
        </pc:grpChg>
        <pc:grpChg chg="del">
          <ac:chgData name="D'AMATO Chiara" userId="f06afc0e-ae7d-4a58-b42d-e907b1e4c8de" providerId="ADAL" clId="{90EE8BE2-B9CE-454D-89F2-4E08567FB5B2}" dt="2025-03-27T08:36:21.202" v="14" actId="478"/>
          <ac:grpSpMkLst>
            <pc:docMk/>
            <pc:sldMk cId="1945170832" sldId="2142532897"/>
            <ac:grpSpMk id="29" creationId="{997B1BF3-746D-D30A-6415-8130C7263BCB}"/>
          </ac:grpSpMkLst>
        </pc:grpChg>
        <pc:grpChg chg="del">
          <ac:chgData name="D'AMATO Chiara" userId="f06afc0e-ae7d-4a58-b42d-e907b1e4c8de" providerId="ADAL" clId="{90EE8BE2-B9CE-454D-89F2-4E08567FB5B2}" dt="2025-03-27T08:36:23.333" v="15" actId="478"/>
          <ac:grpSpMkLst>
            <pc:docMk/>
            <pc:sldMk cId="1945170832" sldId="2142532897"/>
            <ac:grpSpMk id="32" creationId="{37B1806D-E966-0EED-33A9-EC0FDD53D7FC}"/>
          </ac:grpSpMkLst>
        </pc:grpChg>
        <pc:grpChg chg="del">
          <ac:chgData name="D'AMATO Chiara" userId="f06afc0e-ae7d-4a58-b42d-e907b1e4c8de" providerId="ADAL" clId="{90EE8BE2-B9CE-454D-89F2-4E08567FB5B2}" dt="2025-03-27T08:36:21.202" v="14" actId="478"/>
          <ac:grpSpMkLst>
            <pc:docMk/>
            <pc:sldMk cId="1945170832" sldId="2142532897"/>
            <ac:grpSpMk id="35" creationId="{3EC12A4C-583D-44B9-C535-C9F70A4EBB1C}"/>
          </ac:grpSpMkLst>
        </pc:grpChg>
        <pc:grpChg chg="del">
          <ac:chgData name="D'AMATO Chiara" userId="f06afc0e-ae7d-4a58-b42d-e907b1e4c8de" providerId="ADAL" clId="{90EE8BE2-B9CE-454D-89F2-4E08567FB5B2}" dt="2025-03-27T08:36:07.945" v="9" actId="478"/>
          <ac:grpSpMkLst>
            <pc:docMk/>
            <pc:sldMk cId="1945170832" sldId="2142532897"/>
            <ac:grpSpMk id="38" creationId="{D6295F98-D273-ED88-AF06-75B2304E0746}"/>
          </ac:grpSpMkLst>
        </pc:grpChg>
        <pc:grpChg chg="del">
          <ac:chgData name="D'AMATO Chiara" userId="f06afc0e-ae7d-4a58-b42d-e907b1e4c8de" providerId="ADAL" clId="{90EE8BE2-B9CE-454D-89F2-4E08567FB5B2}" dt="2025-03-27T08:35:42.114" v="2" actId="478"/>
          <ac:grpSpMkLst>
            <pc:docMk/>
            <pc:sldMk cId="1945170832" sldId="2142532897"/>
            <ac:grpSpMk id="67" creationId="{56E4D6EC-7AF1-CD69-E348-95D6AE062820}"/>
          </ac:grpSpMkLst>
        </pc:grpChg>
        <pc:grpChg chg="del">
          <ac:chgData name="D'AMATO Chiara" userId="f06afc0e-ae7d-4a58-b42d-e907b1e4c8de" providerId="ADAL" clId="{90EE8BE2-B9CE-454D-89F2-4E08567FB5B2}" dt="2025-03-27T08:36:11.635" v="11" actId="478"/>
          <ac:grpSpMkLst>
            <pc:docMk/>
            <pc:sldMk cId="1945170832" sldId="2142532897"/>
            <ac:grpSpMk id="116" creationId="{C60D2BDC-E25E-211C-5012-E33C12FE80E8}"/>
          </ac:grpSpMkLst>
        </pc:grpChg>
        <pc:grpChg chg="del">
          <ac:chgData name="D'AMATO Chiara" userId="f06afc0e-ae7d-4a58-b42d-e907b1e4c8de" providerId="ADAL" clId="{90EE8BE2-B9CE-454D-89F2-4E08567FB5B2}" dt="2025-03-27T08:36:07.945" v="9" actId="478"/>
          <ac:grpSpMkLst>
            <pc:docMk/>
            <pc:sldMk cId="1945170832" sldId="2142532897"/>
            <ac:grpSpMk id="119" creationId="{906051F2-29E8-620F-FF73-C328062FEF2A}"/>
          </ac:grpSpMkLst>
        </pc:grpChg>
        <pc:picChg chg="del">
          <ac:chgData name="D'AMATO Chiara" userId="f06afc0e-ae7d-4a58-b42d-e907b1e4c8de" providerId="ADAL" clId="{90EE8BE2-B9CE-454D-89F2-4E08567FB5B2}" dt="2025-03-27T08:36:21.202" v="14" actId="478"/>
          <ac:picMkLst>
            <pc:docMk/>
            <pc:sldMk cId="1945170832" sldId="2142532897"/>
            <ac:picMk id="162" creationId="{C730A0CD-9F62-DA5B-4114-DC0577B4509F}"/>
          </ac:picMkLst>
        </pc:picChg>
        <pc:picChg chg="del">
          <ac:chgData name="D'AMATO Chiara" userId="f06afc0e-ae7d-4a58-b42d-e907b1e4c8de" providerId="ADAL" clId="{90EE8BE2-B9CE-454D-89F2-4E08567FB5B2}" dt="2025-03-27T08:36:07.945" v="9" actId="478"/>
          <ac:picMkLst>
            <pc:docMk/>
            <pc:sldMk cId="1945170832" sldId="2142532897"/>
            <ac:picMk id="163" creationId="{AD75D95E-16E0-342B-A562-6F028548B875}"/>
          </ac:picMkLst>
        </pc:picChg>
        <pc:picChg chg="del">
          <ac:chgData name="D'AMATO Chiara" userId="f06afc0e-ae7d-4a58-b42d-e907b1e4c8de" providerId="ADAL" clId="{90EE8BE2-B9CE-454D-89F2-4E08567FB5B2}" dt="2025-03-27T08:36:21.202" v="14" actId="478"/>
          <ac:picMkLst>
            <pc:docMk/>
            <pc:sldMk cId="1945170832" sldId="2142532897"/>
            <ac:picMk id="165" creationId="{82A972C0-81D1-8179-9C7B-CE9F3A667BE6}"/>
          </ac:picMkLst>
        </pc:picChg>
        <pc:picChg chg="del">
          <ac:chgData name="D'AMATO Chiara" userId="f06afc0e-ae7d-4a58-b42d-e907b1e4c8de" providerId="ADAL" clId="{90EE8BE2-B9CE-454D-89F2-4E08567FB5B2}" dt="2025-03-27T08:36:31.458" v="21" actId="478"/>
          <ac:picMkLst>
            <pc:docMk/>
            <pc:sldMk cId="1945170832" sldId="2142532897"/>
            <ac:picMk id="166" creationId="{191B2354-550D-9B51-F660-0C9FC64B6C4B}"/>
          </ac:picMkLst>
        </pc:picChg>
        <pc:cxnChg chg="add mod">
          <ac:chgData name="D'AMATO Chiara" userId="f06afc0e-ae7d-4a58-b42d-e907b1e4c8de" providerId="ADAL" clId="{90EE8BE2-B9CE-454D-89F2-4E08567FB5B2}" dt="2025-03-27T11:16:47.165" v="1351" actId="1036"/>
          <ac:cxnSpMkLst>
            <pc:docMk/>
            <pc:sldMk cId="1945170832" sldId="2142532897"/>
            <ac:cxnSpMk id="17" creationId="{B33D8140-383C-D34E-E708-680C2A87A215}"/>
          </ac:cxnSpMkLst>
        </pc:cxnChg>
        <pc:cxnChg chg="add mod">
          <ac:chgData name="D'AMATO Chiara" userId="f06afc0e-ae7d-4a58-b42d-e907b1e4c8de" providerId="ADAL" clId="{90EE8BE2-B9CE-454D-89F2-4E08567FB5B2}" dt="2025-03-27T11:16:47.165" v="1351" actId="1036"/>
          <ac:cxnSpMkLst>
            <pc:docMk/>
            <pc:sldMk cId="1945170832" sldId="2142532897"/>
            <ac:cxnSpMk id="19" creationId="{6CA1E2AB-0CB3-4E8A-C9EF-7F4727DE5675}"/>
          </ac:cxnSpMkLst>
        </pc:cxnChg>
        <pc:cxnChg chg="add mod">
          <ac:chgData name="D'AMATO Chiara" userId="f06afc0e-ae7d-4a58-b42d-e907b1e4c8de" providerId="ADAL" clId="{90EE8BE2-B9CE-454D-89F2-4E08567FB5B2}" dt="2025-03-27T11:16:47.165" v="1351" actId="1036"/>
          <ac:cxnSpMkLst>
            <pc:docMk/>
            <pc:sldMk cId="1945170832" sldId="2142532897"/>
            <ac:cxnSpMk id="21" creationId="{F1736364-CABA-5731-77EF-DCF8DCFF21C8}"/>
          </ac:cxnSpMkLst>
        </pc:cxnChg>
        <pc:cxnChg chg="del mod">
          <ac:chgData name="D'AMATO Chiara" userId="f06afc0e-ae7d-4a58-b42d-e907b1e4c8de" providerId="ADAL" clId="{90EE8BE2-B9CE-454D-89F2-4E08567FB5B2}" dt="2025-03-27T08:36:54.485" v="28" actId="478"/>
          <ac:cxnSpMkLst>
            <pc:docMk/>
            <pc:sldMk cId="1945170832" sldId="2142532897"/>
            <ac:cxnSpMk id="42" creationId="{4E9A50FF-D829-9D1B-FB4B-1A1E957E7953}"/>
          </ac:cxnSpMkLst>
        </pc:cxnChg>
        <pc:cxnChg chg="del mod">
          <ac:chgData name="D'AMATO Chiara" userId="f06afc0e-ae7d-4a58-b42d-e907b1e4c8de" providerId="ADAL" clId="{90EE8BE2-B9CE-454D-89F2-4E08567FB5B2}" dt="2025-03-27T08:36:21.202" v="14" actId="478"/>
          <ac:cxnSpMkLst>
            <pc:docMk/>
            <pc:sldMk cId="1945170832" sldId="2142532897"/>
            <ac:cxnSpMk id="44" creationId="{C5EE838F-2235-8957-EE9E-8868EC0A2F07}"/>
          </ac:cxnSpMkLst>
        </pc:cxnChg>
        <pc:cxnChg chg="del mod">
          <ac:chgData name="D'AMATO Chiara" userId="f06afc0e-ae7d-4a58-b42d-e907b1e4c8de" providerId="ADAL" clId="{90EE8BE2-B9CE-454D-89F2-4E08567FB5B2}" dt="2025-03-27T08:36:23.333" v="15" actId="478"/>
          <ac:cxnSpMkLst>
            <pc:docMk/>
            <pc:sldMk cId="1945170832" sldId="2142532897"/>
            <ac:cxnSpMk id="84" creationId="{2E7D7D3C-CA44-9713-4F56-2C76D95CADA0}"/>
          </ac:cxnSpMkLst>
        </pc:cxnChg>
        <pc:cxnChg chg="del mod">
          <ac:chgData name="D'AMATO Chiara" userId="f06afc0e-ae7d-4a58-b42d-e907b1e4c8de" providerId="ADAL" clId="{90EE8BE2-B9CE-454D-89F2-4E08567FB5B2}" dt="2025-03-27T08:36:21.202" v="14" actId="478"/>
          <ac:cxnSpMkLst>
            <pc:docMk/>
            <pc:sldMk cId="1945170832" sldId="2142532897"/>
            <ac:cxnSpMk id="87" creationId="{158DA3D5-81AD-3D64-C174-7776805BD2D3}"/>
          </ac:cxnSpMkLst>
        </pc:cxnChg>
        <pc:cxnChg chg="add mod">
          <ac:chgData name="D'AMATO Chiara" userId="f06afc0e-ae7d-4a58-b42d-e907b1e4c8de" providerId="ADAL" clId="{90EE8BE2-B9CE-454D-89F2-4E08567FB5B2}" dt="2025-03-27T11:16:52.388" v="1358" actId="1036"/>
          <ac:cxnSpMkLst>
            <pc:docMk/>
            <pc:sldMk cId="1945170832" sldId="2142532897"/>
            <ac:cxnSpMk id="95" creationId="{801C44C4-4D58-9FFD-32E4-815140DFCACF}"/>
          </ac:cxnSpMkLst>
        </pc:cxnChg>
        <pc:cxnChg chg="add del mod">
          <ac:chgData name="D'AMATO Chiara" userId="f06afc0e-ae7d-4a58-b42d-e907b1e4c8de" providerId="ADAL" clId="{90EE8BE2-B9CE-454D-89F2-4E08567FB5B2}" dt="2025-03-27T09:55:33.767" v="947" actId="478"/>
          <ac:cxnSpMkLst>
            <pc:docMk/>
            <pc:sldMk cId="1945170832" sldId="2142532897"/>
            <ac:cxnSpMk id="102" creationId="{BAF753D2-F45A-66FF-D1BA-A9243DB2A606}"/>
          </ac:cxnSpMkLst>
        </pc:cxnChg>
        <pc:cxnChg chg="del mod">
          <ac:chgData name="D'AMATO Chiara" userId="f06afc0e-ae7d-4a58-b42d-e907b1e4c8de" providerId="ADAL" clId="{90EE8BE2-B9CE-454D-89F2-4E08567FB5B2}" dt="2025-03-27T08:36:56.308" v="29" actId="478"/>
          <ac:cxnSpMkLst>
            <pc:docMk/>
            <pc:sldMk cId="1945170832" sldId="2142532897"/>
            <ac:cxnSpMk id="104" creationId="{0C443F45-C71C-923F-DC6D-EBAB260EB15B}"/>
          </ac:cxnSpMkLst>
        </pc:cxnChg>
        <pc:cxnChg chg="add del mod">
          <ac:chgData name="D'AMATO Chiara" userId="f06afc0e-ae7d-4a58-b42d-e907b1e4c8de" providerId="ADAL" clId="{90EE8BE2-B9CE-454D-89F2-4E08567FB5B2}" dt="2025-03-27T09:55:32.531" v="946" actId="478"/>
          <ac:cxnSpMkLst>
            <pc:docMk/>
            <pc:sldMk cId="1945170832" sldId="2142532897"/>
            <ac:cxnSpMk id="106" creationId="{6EA55487-8537-2C42-1EF7-3C3DAFD2CF62}"/>
          </ac:cxnSpMkLst>
        </pc:cxnChg>
        <pc:cxnChg chg="add del mod">
          <ac:chgData name="D'AMATO Chiara" userId="f06afc0e-ae7d-4a58-b42d-e907b1e4c8de" providerId="ADAL" clId="{90EE8BE2-B9CE-454D-89F2-4E08567FB5B2}" dt="2025-03-27T09:55:30.850" v="945" actId="478"/>
          <ac:cxnSpMkLst>
            <pc:docMk/>
            <pc:sldMk cId="1945170832" sldId="2142532897"/>
            <ac:cxnSpMk id="109" creationId="{84490A65-5712-0295-D10B-9313D9A66F4F}"/>
          </ac:cxnSpMkLst>
        </pc:cxnChg>
        <pc:cxnChg chg="add mod">
          <ac:chgData name="D'AMATO Chiara" userId="f06afc0e-ae7d-4a58-b42d-e907b1e4c8de" providerId="ADAL" clId="{90EE8BE2-B9CE-454D-89F2-4E08567FB5B2}" dt="2025-03-27T11:12:11.557" v="1306" actId="1036"/>
          <ac:cxnSpMkLst>
            <pc:docMk/>
            <pc:sldMk cId="1945170832" sldId="2142532897"/>
            <ac:cxnSpMk id="113" creationId="{0129130A-309C-8ECA-CAA5-55475D903FB0}"/>
          </ac:cxnSpMkLst>
        </pc:cxnChg>
        <pc:cxnChg chg="del mod">
          <ac:chgData name="D'AMATO Chiara" userId="f06afc0e-ae7d-4a58-b42d-e907b1e4c8de" providerId="ADAL" clId="{90EE8BE2-B9CE-454D-89F2-4E08567FB5B2}" dt="2025-03-27T08:36:07.945" v="9" actId="478"/>
          <ac:cxnSpMkLst>
            <pc:docMk/>
            <pc:sldMk cId="1945170832" sldId="2142532897"/>
            <ac:cxnSpMk id="122" creationId="{9FF5A379-F773-CD34-3B56-B10559D43CF4}"/>
          </ac:cxnSpMkLst>
        </pc:cxnChg>
        <pc:cxnChg chg="del mod">
          <ac:chgData name="D'AMATO Chiara" userId="f06afc0e-ae7d-4a58-b42d-e907b1e4c8de" providerId="ADAL" clId="{90EE8BE2-B9CE-454D-89F2-4E08567FB5B2}" dt="2025-03-27T08:36:07.945" v="9" actId="478"/>
          <ac:cxnSpMkLst>
            <pc:docMk/>
            <pc:sldMk cId="1945170832" sldId="2142532897"/>
            <ac:cxnSpMk id="123" creationId="{1C084188-8EF3-34F5-4283-9F409E8090AD}"/>
          </ac:cxnSpMkLst>
        </pc:cxnChg>
        <pc:cxnChg chg="del mod">
          <ac:chgData name="D'AMATO Chiara" userId="f06afc0e-ae7d-4a58-b42d-e907b1e4c8de" providerId="ADAL" clId="{90EE8BE2-B9CE-454D-89F2-4E08567FB5B2}" dt="2025-03-27T08:36:13.829" v="12" actId="478"/>
          <ac:cxnSpMkLst>
            <pc:docMk/>
            <pc:sldMk cId="1945170832" sldId="2142532897"/>
            <ac:cxnSpMk id="131" creationId="{1E3B4503-32EC-1E06-C5A9-9AA67883608A}"/>
          </ac:cxnSpMkLst>
        </pc:cxnChg>
        <pc:cxnChg chg="add del mod">
          <ac:chgData name="D'AMATO Chiara" userId="f06afc0e-ae7d-4a58-b42d-e907b1e4c8de" providerId="ADAL" clId="{90EE8BE2-B9CE-454D-89F2-4E08567FB5B2}" dt="2025-03-27T10:45:28.157" v="1192" actId="478"/>
          <ac:cxnSpMkLst>
            <pc:docMk/>
            <pc:sldMk cId="1945170832" sldId="2142532897"/>
            <ac:cxnSpMk id="138" creationId="{692DF84D-D626-6C21-1E08-24D3A53A4D77}"/>
          </ac:cxnSpMkLst>
        </pc:cxnChg>
        <pc:cxnChg chg="add del mod">
          <ac:chgData name="D'AMATO Chiara" userId="f06afc0e-ae7d-4a58-b42d-e907b1e4c8de" providerId="ADAL" clId="{90EE8BE2-B9CE-454D-89F2-4E08567FB5B2}" dt="2025-03-27T10:35:56.846" v="1041" actId="478"/>
          <ac:cxnSpMkLst>
            <pc:docMk/>
            <pc:sldMk cId="1945170832" sldId="2142532897"/>
            <ac:cxnSpMk id="144" creationId="{D606B7DC-DA93-03C4-A4EB-B3688387D3EB}"/>
          </ac:cxnSpMkLst>
        </pc:cxnChg>
        <pc:cxnChg chg="add del mod">
          <ac:chgData name="D'AMATO Chiara" userId="f06afc0e-ae7d-4a58-b42d-e907b1e4c8de" providerId="ADAL" clId="{90EE8BE2-B9CE-454D-89F2-4E08567FB5B2}" dt="2025-03-27T10:37:20.673" v="1045" actId="478"/>
          <ac:cxnSpMkLst>
            <pc:docMk/>
            <pc:sldMk cId="1945170832" sldId="2142532897"/>
            <ac:cxnSpMk id="146" creationId="{D1A7E95D-3EF2-2F70-D44E-78260A1605B0}"/>
          </ac:cxnSpMkLst>
        </pc:cxnChg>
        <pc:cxnChg chg="add del mod">
          <ac:chgData name="D'AMATO Chiara" userId="f06afc0e-ae7d-4a58-b42d-e907b1e4c8de" providerId="ADAL" clId="{90EE8BE2-B9CE-454D-89F2-4E08567FB5B2}" dt="2025-03-27T10:37:59.903" v="1054" actId="478"/>
          <ac:cxnSpMkLst>
            <pc:docMk/>
            <pc:sldMk cId="1945170832" sldId="2142532897"/>
            <ac:cxnSpMk id="148" creationId="{2C0E6B93-C4DF-CEF0-C2AE-63CC5830B328}"/>
          </ac:cxnSpMkLst>
        </pc:cxnChg>
        <pc:cxnChg chg="add del mod">
          <ac:chgData name="D'AMATO Chiara" userId="f06afc0e-ae7d-4a58-b42d-e907b1e4c8de" providerId="ADAL" clId="{90EE8BE2-B9CE-454D-89F2-4E08567FB5B2}" dt="2025-03-27T10:38:02.331" v="1055" actId="478"/>
          <ac:cxnSpMkLst>
            <pc:docMk/>
            <pc:sldMk cId="1945170832" sldId="2142532897"/>
            <ac:cxnSpMk id="149" creationId="{4CE39695-40E5-8819-689C-12AB334FADE4}"/>
          </ac:cxnSpMkLst>
        </pc:cxnChg>
        <pc:cxnChg chg="add del mod">
          <ac:chgData name="D'AMATO Chiara" userId="f06afc0e-ae7d-4a58-b42d-e907b1e4c8de" providerId="ADAL" clId="{90EE8BE2-B9CE-454D-89F2-4E08567FB5B2}" dt="2025-03-27T10:37:42.218" v="1053" actId="478"/>
          <ac:cxnSpMkLst>
            <pc:docMk/>
            <pc:sldMk cId="1945170832" sldId="2142532897"/>
            <ac:cxnSpMk id="150" creationId="{723F25C2-BD5E-AC42-12B7-7826DC2B57FB}"/>
          </ac:cxnSpMkLst>
        </pc:cxnChg>
        <pc:cxnChg chg="add del mod">
          <ac:chgData name="D'AMATO Chiara" userId="f06afc0e-ae7d-4a58-b42d-e907b1e4c8de" providerId="ADAL" clId="{90EE8BE2-B9CE-454D-89F2-4E08567FB5B2}" dt="2025-03-27T10:38:57.483" v="1111" actId="478"/>
          <ac:cxnSpMkLst>
            <pc:docMk/>
            <pc:sldMk cId="1945170832" sldId="2142532897"/>
            <ac:cxnSpMk id="153" creationId="{A21B2B2A-F3A3-13CD-4EC7-83B0067D408E}"/>
          </ac:cxnSpMkLst>
        </pc:cxnChg>
        <pc:cxnChg chg="add mod">
          <ac:chgData name="D'AMATO Chiara" userId="f06afc0e-ae7d-4a58-b42d-e907b1e4c8de" providerId="ADAL" clId="{90EE8BE2-B9CE-454D-89F2-4E08567FB5B2}" dt="2025-03-27T11:13:50.708" v="1333" actId="12789"/>
          <ac:cxnSpMkLst>
            <pc:docMk/>
            <pc:sldMk cId="1945170832" sldId="2142532897"/>
            <ac:cxnSpMk id="155" creationId="{7B30225F-18B5-1A35-BD2A-367E4731986F}"/>
          </ac:cxnSpMkLst>
        </pc:cxnChg>
        <pc:cxnChg chg="add mod">
          <ac:chgData name="D'AMATO Chiara" userId="f06afc0e-ae7d-4a58-b42d-e907b1e4c8de" providerId="ADAL" clId="{90EE8BE2-B9CE-454D-89F2-4E08567FB5B2}" dt="2025-03-27T11:13:50.708" v="1333" actId="12789"/>
          <ac:cxnSpMkLst>
            <pc:docMk/>
            <pc:sldMk cId="1945170832" sldId="2142532897"/>
            <ac:cxnSpMk id="156" creationId="{D94F15A5-3AF7-AD39-1142-6D751F9BA987}"/>
          </ac:cxnSpMkLst>
        </pc:cxnChg>
        <pc:cxnChg chg="add mod">
          <ac:chgData name="D'AMATO Chiara" userId="f06afc0e-ae7d-4a58-b42d-e907b1e4c8de" providerId="ADAL" clId="{90EE8BE2-B9CE-454D-89F2-4E08567FB5B2}" dt="2025-04-24T09:29:19.910" v="6760" actId="1036"/>
          <ac:cxnSpMkLst>
            <pc:docMk/>
            <pc:sldMk cId="1945170832" sldId="2142532897"/>
            <ac:cxnSpMk id="160" creationId="{4CC209D3-2215-A7F0-B251-45D5509199F1}"/>
          </ac:cxnSpMkLst>
        </pc:cxnChg>
        <pc:cxnChg chg="add del mod">
          <ac:chgData name="D'AMATO Chiara" userId="f06afc0e-ae7d-4a58-b42d-e907b1e4c8de" providerId="ADAL" clId="{90EE8BE2-B9CE-454D-89F2-4E08567FB5B2}" dt="2025-03-27T11:11:17.990" v="1279" actId="478"/>
          <ac:cxnSpMkLst>
            <pc:docMk/>
            <pc:sldMk cId="1945170832" sldId="2142532897"/>
            <ac:cxnSpMk id="183" creationId="{6AB52DCD-0A79-EFC5-F88F-784CF991E203}"/>
          </ac:cxnSpMkLst>
        </pc:cxnChg>
        <pc:cxnChg chg="add del mod">
          <ac:chgData name="D'AMATO Chiara" userId="f06afc0e-ae7d-4a58-b42d-e907b1e4c8de" providerId="ADAL" clId="{90EE8BE2-B9CE-454D-89F2-4E08567FB5B2}" dt="2025-03-27T10:49:14.553" v="1213" actId="478"/>
          <ac:cxnSpMkLst>
            <pc:docMk/>
            <pc:sldMk cId="1945170832" sldId="2142532897"/>
            <ac:cxnSpMk id="190" creationId="{3433C0E7-1DB1-CC86-4C3E-6BA2BF1CBADB}"/>
          </ac:cxnSpMkLst>
        </pc:cxnChg>
        <pc:cxnChg chg="add mod">
          <ac:chgData name="D'AMATO Chiara" userId="f06afc0e-ae7d-4a58-b42d-e907b1e4c8de" providerId="ADAL" clId="{90EE8BE2-B9CE-454D-89F2-4E08567FB5B2}" dt="2025-03-27T11:18:42.584" v="1378" actId="1036"/>
          <ac:cxnSpMkLst>
            <pc:docMk/>
            <pc:sldMk cId="1945170832" sldId="2142532897"/>
            <ac:cxnSpMk id="192" creationId="{8D826C43-5772-720B-F044-A365CCDFFC0B}"/>
          </ac:cxnSpMkLst>
        </pc:cxnChg>
        <pc:cxnChg chg="add mod">
          <ac:chgData name="D'AMATO Chiara" userId="f06afc0e-ae7d-4a58-b42d-e907b1e4c8de" providerId="ADAL" clId="{90EE8BE2-B9CE-454D-89F2-4E08567FB5B2}" dt="2025-03-27T11:18:30.944" v="1374" actId="1035"/>
          <ac:cxnSpMkLst>
            <pc:docMk/>
            <pc:sldMk cId="1945170832" sldId="2142532897"/>
            <ac:cxnSpMk id="204" creationId="{824EFD12-1B03-2C0C-269F-9D929F1F6A9F}"/>
          </ac:cxnSpMkLst>
        </pc:cxnChg>
        <pc:cxnChg chg="add mod">
          <ac:chgData name="D'AMATO Chiara" userId="f06afc0e-ae7d-4a58-b42d-e907b1e4c8de" providerId="ADAL" clId="{90EE8BE2-B9CE-454D-89F2-4E08567FB5B2}" dt="2025-03-27T11:11:33.690" v="1283" actId="14100"/>
          <ac:cxnSpMkLst>
            <pc:docMk/>
            <pc:sldMk cId="1945170832" sldId="2142532897"/>
            <ac:cxnSpMk id="224" creationId="{7889DEC4-E8F6-D64B-8F62-674BB95D3E38}"/>
          </ac:cxnSpMkLst>
        </pc:cxnChg>
        <pc:cxnChg chg="add mod">
          <ac:chgData name="D'AMATO Chiara" userId="f06afc0e-ae7d-4a58-b42d-e907b1e4c8de" providerId="ADAL" clId="{90EE8BE2-B9CE-454D-89F2-4E08567FB5B2}" dt="2025-03-27T11:13:50.708" v="1333" actId="12789"/>
          <ac:cxnSpMkLst>
            <pc:docMk/>
            <pc:sldMk cId="1945170832" sldId="2142532897"/>
            <ac:cxnSpMk id="228" creationId="{87E567E9-665C-90C3-2BE6-D5E3F5BF0BC8}"/>
          </ac:cxnSpMkLst>
        </pc:cxnChg>
        <pc:cxnChg chg="add mod">
          <ac:chgData name="D'AMATO Chiara" userId="f06afc0e-ae7d-4a58-b42d-e907b1e4c8de" providerId="ADAL" clId="{90EE8BE2-B9CE-454D-89F2-4E08567FB5B2}" dt="2025-03-27T11:13:50.708" v="1333" actId="12789"/>
          <ac:cxnSpMkLst>
            <pc:docMk/>
            <pc:sldMk cId="1945170832" sldId="2142532897"/>
            <ac:cxnSpMk id="232" creationId="{3370E4D3-1EB9-7EDB-1555-7F8B1EE1CC96}"/>
          </ac:cxnSpMkLst>
        </pc:cxnChg>
        <pc:cxnChg chg="add del mod">
          <ac:chgData name="D'AMATO Chiara" userId="f06afc0e-ae7d-4a58-b42d-e907b1e4c8de" providerId="ADAL" clId="{90EE8BE2-B9CE-454D-89F2-4E08567FB5B2}" dt="2025-03-27T11:13:38.243" v="1332" actId="478"/>
          <ac:cxnSpMkLst>
            <pc:docMk/>
            <pc:sldMk cId="1945170832" sldId="2142532897"/>
            <ac:cxnSpMk id="235" creationId="{4F103802-A65D-7AB5-2575-2DCCD4EF8148}"/>
          </ac:cxnSpMkLst>
        </pc:cxnChg>
        <pc:cxnChg chg="add mod">
          <ac:chgData name="D'AMATO Chiara" userId="f06afc0e-ae7d-4a58-b42d-e907b1e4c8de" providerId="ADAL" clId="{90EE8BE2-B9CE-454D-89F2-4E08567FB5B2}" dt="2025-03-27T11:14:03.390" v="1335" actId="208"/>
          <ac:cxnSpMkLst>
            <pc:docMk/>
            <pc:sldMk cId="1945170832" sldId="2142532897"/>
            <ac:cxnSpMk id="268" creationId="{C0E19BCE-178D-2E7E-7222-3C59EFB49923}"/>
          </ac:cxnSpMkLst>
        </pc:cxnChg>
      </pc:sldChg>
      <pc:sldChg chg="addSp delSp modSp add mod ord">
        <pc:chgData name="D'AMATO Chiara" userId="f06afc0e-ae7d-4a58-b42d-e907b1e4c8de" providerId="ADAL" clId="{90EE8BE2-B9CE-454D-89F2-4E08567FB5B2}" dt="2025-04-28T06:36:44.327" v="27351"/>
        <pc:sldMkLst>
          <pc:docMk/>
          <pc:sldMk cId="167877280" sldId="2142532898"/>
        </pc:sldMkLst>
        <pc:spChg chg="add mod">
          <ac:chgData name="D'AMATO Chiara" userId="f06afc0e-ae7d-4a58-b42d-e907b1e4c8de" providerId="ADAL" clId="{90EE8BE2-B9CE-454D-89F2-4E08567FB5B2}" dt="2025-03-27T12:14:11.867" v="1561" actId="1036"/>
          <ac:spMkLst>
            <pc:docMk/>
            <pc:sldMk cId="167877280" sldId="2142532898"/>
            <ac:spMk id="25" creationId="{578DBA30-4A6A-F7EF-3611-5CD58ED3C461}"/>
          </ac:spMkLst>
        </pc:spChg>
        <pc:spChg chg="mod">
          <ac:chgData name="D'AMATO Chiara" userId="f06afc0e-ae7d-4a58-b42d-e907b1e4c8de" providerId="ADAL" clId="{90EE8BE2-B9CE-454D-89F2-4E08567FB5B2}" dt="2025-03-27T12:14:58.043" v="1564" actId="14100"/>
          <ac:spMkLst>
            <pc:docMk/>
            <pc:sldMk cId="167877280" sldId="2142532898"/>
            <ac:spMk id="59" creationId="{DF24023C-628D-94D2-4595-9AFFEE265376}"/>
          </ac:spMkLst>
        </pc:spChg>
        <pc:spChg chg="del">
          <ac:chgData name="D'AMATO Chiara" userId="f06afc0e-ae7d-4a58-b42d-e907b1e4c8de" providerId="ADAL" clId="{90EE8BE2-B9CE-454D-89F2-4E08567FB5B2}" dt="2025-03-27T12:14:31.554" v="1562" actId="478"/>
          <ac:spMkLst>
            <pc:docMk/>
            <pc:sldMk cId="167877280" sldId="2142532898"/>
            <ac:spMk id="85" creationId="{778B8C8A-6AEB-4241-C1E9-F94CFC7918D7}"/>
          </ac:spMkLst>
        </pc:spChg>
        <pc:spChg chg="del">
          <ac:chgData name="D'AMATO Chiara" userId="f06afc0e-ae7d-4a58-b42d-e907b1e4c8de" providerId="ADAL" clId="{90EE8BE2-B9CE-454D-89F2-4E08567FB5B2}" dt="2025-03-27T12:14:31.554" v="1562" actId="478"/>
          <ac:spMkLst>
            <pc:docMk/>
            <pc:sldMk cId="167877280" sldId="2142532898"/>
            <ac:spMk id="89" creationId="{B4B784E5-DFF2-1C93-B4A1-AF7BAF50EF2E}"/>
          </ac:spMkLst>
        </pc:spChg>
        <pc:spChg chg="del">
          <ac:chgData name="D'AMATO Chiara" userId="f06afc0e-ae7d-4a58-b42d-e907b1e4c8de" providerId="ADAL" clId="{90EE8BE2-B9CE-454D-89F2-4E08567FB5B2}" dt="2025-03-27T12:14:31.554" v="1562" actId="478"/>
          <ac:spMkLst>
            <pc:docMk/>
            <pc:sldMk cId="167877280" sldId="2142532898"/>
            <ac:spMk id="90" creationId="{0763CAE5-A2E3-DAD2-25A3-0B8855663D3F}"/>
          </ac:spMkLst>
        </pc:spChg>
        <pc:spChg chg="del">
          <ac:chgData name="D'AMATO Chiara" userId="f06afc0e-ae7d-4a58-b42d-e907b1e4c8de" providerId="ADAL" clId="{90EE8BE2-B9CE-454D-89F2-4E08567FB5B2}" dt="2025-03-27T12:14:31.554" v="1562" actId="478"/>
          <ac:spMkLst>
            <pc:docMk/>
            <pc:sldMk cId="167877280" sldId="2142532898"/>
            <ac:spMk id="91" creationId="{89191CEE-16FC-799A-EF1F-616A76013DBE}"/>
          </ac:spMkLst>
        </pc:spChg>
        <pc:spChg chg="del">
          <ac:chgData name="D'AMATO Chiara" userId="f06afc0e-ae7d-4a58-b42d-e907b1e4c8de" providerId="ADAL" clId="{90EE8BE2-B9CE-454D-89F2-4E08567FB5B2}" dt="2025-03-27T12:14:31.554" v="1562" actId="478"/>
          <ac:spMkLst>
            <pc:docMk/>
            <pc:sldMk cId="167877280" sldId="2142532898"/>
            <ac:spMk id="92" creationId="{E32591D6-12E5-85CF-D500-F9716D4C03A0}"/>
          </ac:spMkLst>
        </pc:spChg>
        <pc:spChg chg="del">
          <ac:chgData name="D'AMATO Chiara" userId="f06afc0e-ae7d-4a58-b42d-e907b1e4c8de" providerId="ADAL" clId="{90EE8BE2-B9CE-454D-89F2-4E08567FB5B2}" dt="2025-03-27T12:14:31.554" v="1562" actId="478"/>
          <ac:spMkLst>
            <pc:docMk/>
            <pc:sldMk cId="167877280" sldId="2142532898"/>
            <ac:spMk id="93" creationId="{83534B23-71AD-AC8D-5A23-43DE45E7A9FF}"/>
          </ac:spMkLst>
        </pc:spChg>
        <pc:spChg chg="del">
          <ac:chgData name="D'AMATO Chiara" userId="f06afc0e-ae7d-4a58-b42d-e907b1e4c8de" providerId="ADAL" clId="{90EE8BE2-B9CE-454D-89F2-4E08567FB5B2}" dt="2025-03-27T12:14:31.554" v="1562" actId="478"/>
          <ac:spMkLst>
            <pc:docMk/>
            <pc:sldMk cId="167877280" sldId="2142532898"/>
            <ac:spMk id="94" creationId="{F221A127-D012-3C9A-6F94-84F73EE9BA8D}"/>
          </ac:spMkLst>
        </pc:spChg>
        <pc:spChg chg="del">
          <ac:chgData name="D'AMATO Chiara" userId="f06afc0e-ae7d-4a58-b42d-e907b1e4c8de" providerId="ADAL" clId="{90EE8BE2-B9CE-454D-89F2-4E08567FB5B2}" dt="2025-03-27T12:14:31.554" v="1562" actId="478"/>
          <ac:spMkLst>
            <pc:docMk/>
            <pc:sldMk cId="167877280" sldId="2142532898"/>
            <ac:spMk id="170" creationId="{ED9BC21C-FDE6-B1E0-6500-0A56DE8F0570}"/>
          </ac:spMkLst>
        </pc:spChg>
        <pc:spChg chg="del">
          <ac:chgData name="D'AMATO Chiara" userId="f06afc0e-ae7d-4a58-b42d-e907b1e4c8de" providerId="ADAL" clId="{90EE8BE2-B9CE-454D-89F2-4E08567FB5B2}" dt="2025-03-27T12:14:31.554" v="1562" actId="478"/>
          <ac:spMkLst>
            <pc:docMk/>
            <pc:sldMk cId="167877280" sldId="2142532898"/>
            <ac:spMk id="186" creationId="{B997DFB9-C17A-938A-E468-C689745BC5C8}"/>
          </ac:spMkLst>
        </pc:spChg>
        <pc:spChg chg="del">
          <ac:chgData name="D'AMATO Chiara" userId="f06afc0e-ae7d-4a58-b42d-e907b1e4c8de" providerId="ADAL" clId="{90EE8BE2-B9CE-454D-89F2-4E08567FB5B2}" dt="2025-03-27T12:14:31.554" v="1562" actId="478"/>
          <ac:spMkLst>
            <pc:docMk/>
            <pc:sldMk cId="167877280" sldId="2142532898"/>
            <ac:spMk id="203" creationId="{7F31B215-EDB6-5104-65C5-C44B16E67D78}"/>
          </ac:spMkLst>
        </pc:spChg>
        <pc:spChg chg="del">
          <ac:chgData name="D'AMATO Chiara" userId="f06afc0e-ae7d-4a58-b42d-e907b1e4c8de" providerId="ADAL" clId="{90EE8BE2-B9CE-454D-89F2-4E08567FB5B2}" dt="2025-03-27T12:14:31.554" v="1562" actId="478"/>
          <ac:spMkLst>
            <pc:docMk/>
            <pc:sldMk cId="167877280" sldId="2142532898"/>
            <ac:spMk id="270" creationId="{3A4877D4-EE40-9D4E-915D-5AE0B3349FE4}"/>
          </ac:spMkLst>
        </pc:spChg>
        <pc:cxnChg chg="add mod">
          <ac:chgData name="D'AMATO Chiara" userId="f06afc0e-ae7d-4a58-b42d-e907b1e4c8de" providerId="ADAL" clId="{90EE8BE2-B9CE-454D-89F2-4E08567FB5B2}" dt="2025-03-27T12:12:37.772" v="1519" actId="14100"/>
          <ac:cxnSpMkLst>
            <pc:docMk/>
            <pc:sldMk cId="167877280" sldId="2142532898"/>
            <ac:cxnSpMk id="2" creationId="{BE8CF390-88F0-E059-C0FC-26E2876FBC88}"/>
          </ac:cxnSpMkLst>
        </pc:cxnChg>
        <pc:cxnChg chg="add del mod">
          <ac:chgData name="D'AMATO Chiara" userId="f06afc0e-ae7d-4a58-b42d-e907b1e4c8de" providerId="ADAL" clId="{90EE8BE2-B9CE-454D-89F2-4E08567FB5B2}" dt="2025-03-27T12:13:25.141" v="1527" actId="478"/>
          <ac:cxnSpMkLst>
            <pc:docMk/>
            <pc:sldMk cId="167877280" sldId="2142532898"/>
            <ac:cxnSpMk id="6" creationId="{EAF2647D-422E-3C6C-1328-70670E8ED59A}"/>
          </ac:cxnSpMkLst>
        </pc:cxnChg>
        <pc:cxnChg chg="add mod">
          <ac:chgData name="D'AMATO Chiara" userId="f06afc0e-ae7d-4a58-b42d-e907b1e4c8de" providerId="ADAL" clId="{90EE8BE2-B9CE-454D-89F2-4E08567FB5B2}" dt="2025-03-27T12:12:51.230" v="1525" actId="14100"/>
          <ac:cxnSpMkLst>
            <pc:docMk/>
            <pc:sldMk cId="167877280" sldId="2142532898"/>
            <ac:cxnSpMk id="16" creationId="{C5E5BD59-8881-0398-78FE-5C7F5BE5068C}"/>
          </ac:cxnSpMkLst>
        </pc:cxnChg>
        <pc:cxnChg chg="add mod">
          <ac:chgData name="D'AMATO Chiara" userId="f06afc0e-ae7d-4a58-b42d-e907b1e4c8de" providerId="ADAL" clId="{90EE8BE2-B9CE-454D-89F2-4E08567FB5B2}" dt="2025-03-27T12:13:30.748" v="1529" actId="14100"/>
          <ac:cxnSpMkLst>
            <pc:docMk/>
            <pc:sldMk cId="167877280" sldId="2142532898"/>
            <ac:cxnSpMk id="22" creationId="{31346B22-80AF-092B-984A-52604A4DAB70}"/>
          </ac:cxnSpMkLst>
        </pc:cxnChg>
        <pc:cxnChg chg="add mod">
          <ac:chgData name="D'AMATO Chiara" userId="f06afc0e-ae7d-4a58-b42d-e907b1e4c8de" providerId="ADAL" clId="{90EE8BE2-B9CE-454D-89F2-4E08567FB5B2}" dt="2025-03-27T12:14:11.867" v="1561" actId="1036"/>
          <ac:cxnSpMkLst>
            <pc:docMk/>
            <pc:sldMk cId="167877280" sldId="2142532898"/>
            <ac:cxnSpMk id="26" creationId="{381328CA-8268-FB3B-BDB9-5F8B97DBAAAA}"/>
          </ac:cxnSpMkLst>
        </pc:cxnChg>
        <pc:cxnChg chg="del mod">
          <ac:chgData name="D'AMATO Chiara" userId="f06afc0e-ae7d-4a58-b42d-e907b1e4c8de" providerId="ADAL" clId="{90EE8BE2-B9CE-454D-89F2-4E08567FB5B2}" dt="2025-03-27T12:14:31.554" v="1562" actId="478"/>
          <ac:cxnSpMkLst>
            <pc:docMk/>
            <pc:sldMk cId="167877280" sldId="2142532898"/>
            <ac:cxnSpMk id="95" creationId="{801C44C4-4D58-9FFD-32E4-815140DFCACF}"/>
          </ac:cxnSpMkLst>
        </pc:cxnChg>
        <pc:cxnChg chg="del mod">
          <ac:chgData name="D'AMATO Chiara" userId="f06afc0e-ae7d-4a58-b42d-e907b1e4c8de" providerId="ADAL" clId="{90EE8BE2-B9CE-454D-89F2-4E08567FB5B2}" dt="2025-03-27T12:14:31.554" v="1562" actId="478"/>
          <ac:cxnSpMkLst>
            <pc:docMk/>
            <pc:sldMk cId="167877280" sldId="2142532898"/>
            <ac:cxnSpMk id="113" creationId="{0129130A-309C-8ECA-CAA5-55475D903FB0}"/>
          </ac:cxnSpMkLst>
        </pc:cxnChg>
        <pc:cxnChg chg="del mod">
          <ac:chgData name="D'AMATO Chiara" userId="f06afc0e-ae7d-4a58-b42d-e907b1e4c8de" providerId="ADAL" clId="{90EE8BE2-B9CE-454D-89F2-4E08567FB5B2}" dt="2025-03-27T12:12:26.888" v="1514" actId="478"/>
          <ac:cxnSpMkLst>
            <pc:docMk/>
            <pc:sldMk cId="167877280" sldId="2142532898"/>
            <ac:cxnSpMk id="155" creationId="{7B30225F-18B5-1A35-BD2A-367E4731986F}"/>
          </ac:cxnSpMkLst>
        </pc:cxnChg>
        <pc:cxnChg chg="del mod">
          <ac:chgData name="D'AMATO Chiara" userId="f06afc0e-ae7d-4a58-b42d-e907b1e4c8de" providerId="ADAL" clId="{90EE8BE2-B9CE-454D-89F2-4E08567FB5B2}" dt="2025-03-27T12:12:30.519" v="1516" actId="478"/>
          <ac:cxnSpMkLst>
            <pc:docMk/>
            <pc:sldMk cId="167877280" sldId="2142532898"/>
            <ac:cxnSpMk id="156" creationId="{D94F15A5-3AF7-AD39-1142-6D751F9BA987}"/>
          </ac:cxnSpMkLst>
        </pc:cxnChg>
        <pc:cxnChg chg="del mod">
          <ac:chgData name="D'AMATO Chiara" userId="f06afc0e-ae7d-4a58-b42d-e907b1e4c8de" providerId="ADAL" clId="{90EE8BE2-B9CE-454D-89F2-4E08567FB5B2}" dt="2025-03-27T12:12:28.455" v="1515" actId="478"/>
          <ac:cxnSpMkLst>
            <pc:docMk/>
            <pc:sldMk cId="167877280" sldId="2142532898"/>
            <ac:cxnSpMk id="160" creationId="{4CC209D3-2215-A7F0-B251-45D5509199F1}"/>
          </ac:cxnSpMkLst>
        </pc:cxnChg>
        <pc:cxnChg chg="del mod">
          <ac:chgData name="D'AMATO Chiara" userId="f06afc0e-ae7d-4a58-b42d-e907b1e4c8de" providerId="ADAL" clId="{90EE8BE2-B9CE-454D-89F2-4E08567FB5B2}" dt="2025-03-27T12:14:31.554" v="1562" actId="478"/>
          <ac:cxnSpMkLst>
            <pc:docMk/>
            <pc:sldMk cId="167877280" sldId="2142532898"/>
            <ac:cxnSpMk id="204" creationId="{824EFD12-1B03-2C0C-269F-9D929F1F6A9F}"/>
          </ac:cxnSpMkLst>
        </pc:cxnChg>
        <pc:cxnChg chg="del mod">
          <ac:chgData name="D'AMATO Chiara" userId="f06afc0e-ae7d-4a58-b42d-e907b1e4c8de" providerId="ADAL" clId="{90EE8BE2-B9CE-454D-89F2-4E08567FB5B2}" dt="2025-03-27T12:14:31.554" v="1562" actId="478"/>
          <ac:cxnSpMkLst>
            <pc:docMk/>
            <pc:sldMk cId="167877280" sldId="2142532898"/>
            <ac:cxnSpMk id="224" creationId="{7889DEC4-E8F6-D64B-8F62-674BB95D3E38}"/>
          </ac:cxnSpMkLst>
        </pc:cxnChg>
      </pc:sldChg>
      <pc:sldChg chg="add del">
        <pc:chgData name="D'AMATO Chiara" userId="f06afc0e-ae7d-4a58-b42d-e907b1e4c8de" providerId="ADAL" clId="{90EE8BE2-B9CE-454D-89F2-4E08567FB5B2}" dt="2025-03-27T11:38:12.813" v="1512" actId="47"/>
        <pc:sldMkLst>
          <pc:docMk/>
          <pc:sldMk cId="1451156993" sldId="2142532898"/>
        </pc:sldMkLst>
      </pc:sldChg>
      <pc:sldChg chg="addSp delSp modSp add mod ord">
        <pc:chgData name="D'AMATO Chiara" userId="f06afc0e-ae7d-4a58-b42d-e907b1e4c8de" providerId="ADAL" clId="{90EE8BE2-B9CE-454D-89F2-4E08567FB5B2}" dt="2025-04-28T06:36:44.327" v="27351"/>
        <pc:sldMkLst>
          <pc:docMk/>
          <pc:sldMk cId="4211244527" sldId="2142532899"/>
        </pc:sldMkLst>
        <pc:spChg chg="mod">
          <ac:chgData name="D'AMATO Chiara" userId="f06afc0e-ae7d-4a58-b42d-e907b1e4c8de" providerId="ADAL" clId="{90EE8BE2-B9CE-454D-89F2-4E08567FB5B2}" dt="2025-03-31T08:45:05.218" v="1631" actId="1076"/>
          <ac:spMkLst>
            <pc:docMk/>
            <pc:sldMk cId="4211244527" sldId="2142532899"/>
            <ac:spMk id="12" creationId="{94F53B4F-98BE-1FBC-4E10-A860E5378365}"/>
          </ac:spMkLst>
        </pc:spChg>
        <pc:spChg chg="mod">
          <ac:chgData name="D'AMATO Chiara" userId="f06afc0e-ae7d-4a58-b42d-e907b1e4c8de" providerId="ADAL" clId="{90EE8BE2-B9CE-454D-89F2-4E08567FB5B2}" dt="2025-03-31T08:46:16.930" v="1745" actId="1076"/>
          <ac:spMkLst>
            <pc:docMk/>
            <pc:sldMk cId="4211244527" sldId="2142532899"/>
            <ac:spMk id="13" creationId="{4F3515B3-5EE5-70BF-A88F-DFA754B0330C}"/>
          </ac:spMkLst>
        </pc:spChg>
        <pc:spChg chg="mod">
          <ac:chgData name="D'AMATO Chiara" userId="f06afc0e-ae7d-4a58-b42d-e907b1e4c8de" providerId="ADAL" clId="{90EE8BE2-B9CE-454D-89F2-4E08567FB5B2}" dt="2025-03-31T08:47:10.582" v="1786" actId="1036"/>
          <ac:spMkLst>
            <pc:docMk/>
            <pc:sldMk cId="4211244527" sldId="2142532899"/>
            <ac:spMk id="25" creationId="{578DBA30-4A6A-F7EF-3611-5CD58ED3C461}"/>
          </ac:spMkLst>
        </pc:spChg>
        <pc:spChg chg="add mod">
          <ac:chgData name="D'AMATO Chiara" userId="f06afc0e-ae7d-4a58-b42d-e907b1e4c8de" providerId="ADAL" clId="{90EE8BE2-B9CE-454D-89F2-4E08567FB5B2}" dt="2025-03-31T08:46:48.532" v="1771" actId="208"/>
          <ac:spMkLst>
            <pc:docMk/>
            <pc:sldMk cId="4211244527" sldId="2142532899"/>
            <ac:spMk id="30" creationId="{36804A66-4B2E-6EAE-0A7A-A17D167A9A8B}"/>
          </ac:spMkLst>
        </pc:spChg>
        <pc:spChg chg="add mod">
          <ac:chgData name="D'AMATO Chiara" userId="f06afc0e-ae7d-4a58-b42d-e907b1e4c8de" providerId="ADAL" clId="{90EE8BE2-B9CE-454D-89F2-4E08567FB5B2}" dt="2025-03-31T08:46:39.870" v="1770" actId="207"/>
          <ac:spMkLst>
            <pc:docMk/>
            <pc:sldMk cId="4211244527" sldId="2142532899"/>
            <ac:spMk id="31" creationId="{7195705E-850F-F948-B2BA-770E1B4A3EF3}"/>
          </ac:spMkLst>
        </pc:spChg>
        <pc:spChg chg="mod">
          <ac:chgData name="D'AMATO Chiara" userId="f06afc0e-ae7d-4a58-b42d-e907b1e4c8de" providerId="ADAL" clId="{90EE8BE2-B9CE-454D-89F2-4E08567FB5B2}" dt="2025-03-31T08:45:05.218" v="1631" actId="1076"/>
          <ac:spMkLst>
            <pc:docMk/>
            <pc:sldMk cId="4211244527" sldId="2142532899"/>
            <ac:spMk id="52" creationId="{4D1D3DFA-184F-3493-A0B2-0A970A0ADED0}"/>
          </ac:spMkLst>
        </pc:spChg>
        <pc:spChg chg="mod">
          <ac:chgData name="D'AMATO Chiara" userId="f06afc0e-ae7d-4a58-b42d-e907b1e4c8de" providerId="ADAL" clId="{90EE8BE2-B9CE-454D-89F2-4E08567FB5B2}" dt="2025-03-31T08:45:05.218" v="1631" actId="1076"/>
          <ac:spMkLst>
            <pc:docMk/>
            <pc:sldMk cId="4211244527" sldId="2142532899"/>
            <ac:spMk id="54" creationId="{73195109-51CA-4E44-3613-120E7E2853AE}"/>
          </ac:spMkLst>
        </pc:spChg>
        <pc:spChg chg="del">
          <ac:chgData name="D'AMATO Chiara" userId="f06afc0e-ae7d-4a58-b42d-e907b1e4c8de" providerId="ADAL" clId="{90EE8BE2-B9CE-454D-89F2-4E08567FB5B2}" dt="2025-03-31T08:45:01.261" v="1630" actId="478"/>
          <ac:spMkLst>
            <pc:docMk/>
            <pc:sldMk cId="4211244527" sldId="2142532899"/>
            <ac:spMk id="56" creationId="{5CCAEF44-8684-95B7-20C6-199D6F6122E9}"/>
          </ac:spMkLst>
        </pc:spChg>
        <pc:spChg chg="mod">
          <ac:chgData name="D'AMATO Chiara" userId="f06afc0e-ae7d-4a58-b42d-e907b1e4c8de" providerId="ADAL" clId="{90EE8BE2-B9CE-454D-89F2-4E08567FB5B2}" dt="2025-03-31T08:47:08.209" v="1777" actId="14100"/>
          <ac:spMkLst>
            <pc:docMk/>
            <pc:sldMk cId="4211244527" sldId="2142532899"/>
            <ac:spMk id="59" creationId="{DF24023C-628D-94D2-4595-9AFFEE265376}"/>
          </ac:spMkLst>
        </pc:spChg>
        <pc:spChg chg="mod">
          <ac:chgData name="D'AMATO Chiara" userId="f06afc0e-ae7d-4a58-b42d-e907b1e4c8de" providerId="ADAL" clId="{90EE8BE2-B9CE-454D-89F2-4E08567FB5B2}" dt="2025-03-31T08:45:13.677" v="1633" actId="1076"/>
          <ac:spMkLst>
            <pc:docMk/>
            <pc:sldMk cId="4211244527" sldId="2142532899"/>
            <ac:spMk id="66" creationId="{40D04DE8-B576-8435-E051-E183800CDD63}"/>
          </ac:spMkLst>
        </pc:spChg>
        <pc:spChg chg="mod">
          <ac:chgData name="D'AMATO Chiara" userId="f06afc0e-ae7d-4a58-b42d-e907b1e4c8de" providerId="ADAL" clId="{90EE8BE2-B9CE-454D-89F2-4E08567FB5B2}" dt="2025-03-31T08:45:22.285" v="1656" actId="1035"/>
          <ac:spMkLst>
            <pc:docMk/>
            <pc:sldMk cId="4211244527" sldId="2142532899"/>
            <ac:spMk id="82" creationId="{D6A2CC85-5BA3-BB46-22C7-8AF6D352B31E}"/>
          </ac:spMkLst>
        </pc:spChg>
        <pc:spChg chg="mod">
          <ac:chgData name="D'AMATO Chiara" userId="f06afc0e-ae7d-4a58-b42d-e907b1e4c8de" providerId="ADAL" clId="{90EE8BE2-B9CE-454D-89F2-4E08567FB5B2}" dt="2025-03-31T08:45:26.427" v="1682" actId="1035"/>
          <ac:spMkLst>
            <pc:docMk/>
            <pc:sldMk cId="4211244527" sldId="2142532899"/>
            <ac:spMk id="83" creationId="{D78647A0-DE5D-A98C-5EAA-7F8FFB1E7669}"/>
          </ac:spMkLst>
        </pc:spChg>
        <pc:spChg chg="del mod">
          <ac:chgData name="D'AMATO Chiara" userId="f06afc0e-ae7d-4a58-b42d-e907b1e4c8de" providerId="ADAL" clId="{90EE8BE2-B9CE-454D-89F2-4E08567FB5B2}" dt="2025-03-31T08:44:35.432" v="1621" actId="478"/>
          <ac:spMkLst>
            <pc:docMk/>
            <pc:sldMk cId="4211244527" sldId="2142532899"/>
            <ac:spMk id="151" creationId="{3003B965-DC48-E681-E203-A9B73B566335}"/>
          </ac:spMkLst>
        </pc:spChg>
        <pc:spChg chg="del mod">
          <ac:chgData name="D'AMATO Chiara" userId="f06afc0e-ae7d-4a58-b42d-e907b1e4c8de" providerId="ADAL" clId="{90EE8BE2-B9CE-454D-89F2-4E08567FB5B2}" dt="2025-03-31T08:44:38.441" v="1622" actId="478"/>
          <ac:spMkLst>
            <pc:docMk/>
            <pc:sldMk cId="4211244527" sldId="2142532899"/>
            <ac:spMk id="161" creationId="{13224489-6B46-5D05-EE09-60AE2376A3DD}"/>
          </ac:spMkLst>
        </pc:spChg>
        <pc:spChg chg="mod">
          <ac:chgData name="D'AMATO Chiara" userId="f06afc0e-ae7d-4a58-b42d-e907b1e4c8de" providerId="ADAL" clId="{90EE8BE2-B9CE-454D-89F2-4E08567FB5B2}" dt="2025-03-31T08:45:59" v="1741" actId="14100"/>
          <ac:spMkLst>
            <pc:docMk/>
            <pc:sldMk cId="4211244527" sldId="2142532899"/>
            <ac:spMk id="189" creationId="{9A0CAF87-B4E3-B4D8-91E6-D45BC45288A2}"/>
          </ac:spMkLst>
        </pc:spChg>
        <pc:cxnChg chg="del mod">
          <ac:chgData name="D'AMATO Chiara" userId="f06afc0e-ae7d-4a58-b42d-e907b1e4c8de" providerId="ADAL" clId="{90EE8BE2-B9CE-454D-89F2-4E08567FB5B2}" dt="2025-03-31T08:44:55.589" v="1629" actId="478"/>
          <ac:cxnSpMkLst>
            <pc:docMk/>
            <pc:sldMk cId="4211244527" sldId="2142532899"/>
            <ac:cxnSpMk id="2" creationId="{BE8CF390-88F0-E059-C0FC-26E2876FBC88}"/>
          </ac:cxnSpMkLst>
        </pc:cxnChg>
        <pc:cxnChg chg="del mod">
          <ac:chgData name="D'AMATO Chiara" userId="f06afc0e-ae7d-4a58-b42d-e907b1e4c8de" providerId="ADAL" clId="{90EE8BE2-B9CE-454D-89F2-4E08567FB5B2}" dt="2025-03-31T08:44:53.393" v="1628" actId="478"/>
          <ac:cxnSpMkLst>
            <pc:docMk/>
            <pc:sldMk cId="4211244527" sldId="2142532899"/>
            <ac:cxnSpMk id="16" creationId="{C5E5BD59-8881-0398-78FE-5C7F5BE5068C}"/>
          </ac:cxnSpMkLst>
        </pc:cxnChg>
        <pc:cxnChg chg="mod">
          <ac:chgData name="D'AMATO Chiara" userId="f06afc0e-ae7d-4a58-b42d-e907b1e4c8de" providerId="ADAL" clId="{90EE8BE2-B9CE-454D-89F2-4E08567FB5B2}" dt="2025-03-31T08:45:05.218" v="1631" actId="1076"/>
          <ac:cxnSpMkLst>
            <pc:docMk/>
            <pc:sldMk cId="4211244527" sldId="2142532899"/>
            <ac:cxnSpMk id="17" creationId="{B33D8140-383C-D34E-E708-680C2A87A215}"/>
          </ac:cxnSpMkLst>
        </pc:cxnChg>
        <pc:cxnChg chg="mod">
          <ac:chgData name="D'AMATO Chiara" userId="f06afc0e-ae7d-4a58-b42d-e907b1e4c8de" providerId="ADAL" clId="{90EE8BE2-B9CE-454D-89F2-4E08567FB5B2}" dt="2025-03-31T08:45:05.218" v="1631" actId="1076"/>
          <ac:cxnSpMkLst>
            <pc:docMk/>
            <pc:sldMk cId="4211244527" sldId="2142532899"/>
            <ac:cxnSpMk id="19" creationId="{6CA1E2AB-0CB3-4E8A-C9EF-7F4727DE5675}"/>
          </ac:cxnSpMkLst>
        </pc:cxnChg>
        <pc:cxnChg chg="mod">
          <ac:chgData name="D'AMATO Chiara" userId="f06afc0e-ae7d-4a58-b42d-e907b1e4c8de" providerId="ADAL" clId="{90EE8BE2-B9CE-454D-89F2-4E08567FB5B2}" dt="2025-03-31T08:45:05.218" v="1631" actId="1076"/>
          <ac:cxnSpMkLst>
            <pc:docMk/>
            <pc:sldMk cId="4211244527" sldId="2142532899"/>
            <ac:cxnSpMk id="21" creationId="{F1736364-CABA-5731-77EF-DCF8DCFF21C8}"/>
          </ac:cxnSpMkLst>
        </pc:cxnChg>
        <pc:cxnChg chg="del mod">
          <ac:chgData name="D'AMATO Chiara" userId="f06afc0e-ae7d-4a58-b42d-e907b1e4c8de" providerId="ADAL" clId="{90EE8BE2-B9CE-454D-89F2-4E08567FB5B2}" dt="2025-03-31T08:44:51.492" v="1627" actId="478"/>
          <ac:cxnSpMkLst>
            <pc:docMk/>
            <pc:sldMk cId="4211244527" sldId="2142532899"/>
            <ac:cxnSpMk id="22" creationId="{31346B22-80AF-092B-984A-52604A4DAB70}"/>
          </ac:cxnSpMkLst>
        </pc:cxnChg>
        <pc:cxnChg chg="del mod">
          <ac:chgData name="D'AMATO Chiara" userId="f06afc0e-ae7d-4a58-b42d-e907b1e4c8de" providerId="ADAL" clId="{90EE8BE2-B9CE-454D-89F2-4E08567FB5B2}" dt="2025-03-31T08:45:15.344" v="1634" actId="478"/>
          <ac:cxnSpMkLst>
            <pc:docMk/>
            <pc:sldMk cId="4211244527" sldId="2142532899"/>
            <ac:cxnSpMk id="26" creationId="{381328CA-8268-FB3B-BDB9-5F8B97DBAAAA}"/>
          </ac:cxnSpMkLst>
        </pc:cxnChg>
        <pc:cxnChg chg="add mod">
          <ac:chgData name="D'AMATO Chiara" userId="f06afc0e-ae7d-4a58-b42d-e907b1e4c8de" providerId="ADAL" clId="{90EE8BE2-B9CE-454D-89F2-4E08567FB5B2}" dt="2025-03-31T08:47:10.582" v="1786" actId="1036"/>
          <ac:cxnSpMkLst>
            <pc:docMk/>
            <pc:sldMk cId="4211244527" sldId="2142532899"/>
            <ac:cxnSpMk id="33" creationId="{11A855C5-DF2B-15E0-CC01-B351A466D63E}"/>
          </ac:cxnSpMkLst>
        </pc:cxnChg>
        <pc:cxnChg chg="del mod">
          <ac:chgData name="D'AMATO Chiara" userId="f06afc0e-ae7d-4a58-b42d-e907b1e4c8de" providerId="ADAL" clId="{90EE8BE2-B9CE-454D-89F2-4E08567FB5B2}" dt="2025-03-31T08:44:41.056" v="1623" actId="478"/>
          <ac:cxnSpMkLst>
            <pc:docMk/>
            <pc:sldMk cId="4211244527" sldId="2142532899"/>
            <ac:cxnSpMk id="192" creationId="{8D826C43-5772-720B-F044-A365CCDFFC0B}"/>
          </ac:cxnSpMkLst>
        </pc:cxnChg>
        <pc:cxnChg chg="del mod">
          <ac:chgData name="D'AMATO Chiara" userId="f06afc0e-ae7d-4a58-b42d-e907b1e4c8de" providerId="ADAL" clId="{90EE8BE2-B9CE-454D-89F2-4E08567FB5B2}" dt="2025-03-31T08:44:49.133" v="1626" actId="478"/>
          <ac:cxnSpMkLst>
            <pc:docMk/>
            <pc:sldMk cId="4211244527" sldId="2142532899"/>
            <ac:cxnSpMk id="228" creationId="{87E567E9-665C-90C3-2BE6-D5E3F5BF0BC8}"/>
          </ac:cxnSpMkLst>
        </pc:cxnChg>
        <pc:cxnChg chg="del mod">
          <ac:chgData name="D'AMATO Chiara" userId="f06afc0e-ae7d-4a58-b42d-e907b1e4c8de" providerId="ADAL" clId="{90EE8BE2-B9CE-454D-89F2-4E08567FB5B2}" dt="2025-03-31T08:44:46.418" v="1625" actId="478"/>
          <ac:cxnSpMkLst>
            <pc:docMk/>
            <pc:sldMk cId="4211244527" sldId="2142532899"/>
            <ac:cxnSpMk id="232" creationId="{3370E4D3-1EB9-7EDB-1555-7F8B1EE1CC96}"/>
          </ac:cxnSpMkLst>
        </pc:cxnChg>
        <pc:cxnChg chg="del mod">
          <ac:chgData name="D'AMATO Chiara" userId="f06afc0e-ae7d-4a58-b42d-e907b1e4c8de" providerId="ADAL" clId="{90EE8BE2-B9CE-454D-89F2-4E08567FB5B2}" dt="2025-03-31T08:44:43.840" v="1624" actId="478"/>
          <ac:cxnSpMkLst>
            <pc:docMk/>
            <pc:sldMk cId="4211244527" sldId="2142532899"/>
            <ac:cxnSpMk id="268" creationId="{C0E19BCE-178D-2E7E-7222-3C59EFB49923}"/>
          </ac:cxnSpMkLst>
        </pc:cxnChg>
      </pc:sldChg>
      <pc:sldChg chg="addSp delSp modSp new del mod">
        <pc:chgData name="D'AMATO Chiara" userId="f06afc0e-ae7d-4a58-b42d-e907b1e4c8de" providerId="ADAL" clId="{90EE8BE2-B9CE-454D-89F2-4E08567FB5B2}" dt="2025-04-28T06:32:52.650" v="27155" actId="47"/>
        <pc:sldMkLst>
          <pc:docMk/>
          <pc:sldMk cId="1138260423" sldId="2142532900"/>
        </pc:sldMkLst>
        <pc:spChg chg="del mod">
          <ac:chgData name="D'AMATO Chiara" userId="f06afc0e-ae7d-4a58-b42d-e907b1e4c8de" providerId="ADAL" clId="{90EE8BE2-B9CE-454D-89F2-4E08567FB5B2}" dt="2025-04-28T06:32:47.395" v="27153" actId="478"/>
          <ac:spMkLst>
            <pc:docMk/>
            <pc:sldMk cId="1138260423" sldId="2142532900"/>
            <ac:spMk id="3" creationId="{66791F90-E497-382E-9C37-9D9015A8B696}"/>
          </ac:spMkLst>
        </pc:spChg>
        <pc:spChg chg="add del">
          <ac:chgData name="D'AMATO Chiara" userId="f06afc0e-ae7d-4a58-b42d-e907b1e4c8de" providerId="ADAL" clId="{90EE8BE2-B9CE-454D-89F2-4E08567FB5B2}" dt="2025-04-15T13:08:01.753" v="1877" actId="22"/>
          <ac:spMkLst>
            <pc:docMk/>
            <pc:sldMk cId="1138260423" sldId="2142532900"/>
            <ac:spMk id="7" creationId="{B11DFEA0-82F4-4893-A4A3-2E49F0FAA7FE}"/>
          </ac:spMkLst>
        </pc:spChg>
        <pc:spChg chg="add del mod">
          <ac:chgData name="D'AMATO Chiara" userId="f06afc0e-ae7d-4a58-b42d-e907b1e4c8de" providerId="ADAL" clId="{90EE8BE2-B9CE-454D-89F2-4E08567FB5B2}" dt="2025-04-28T06:32:48.740" v="27154" actId="478"/>
          <ac:spMkLst>
            <pc:docMk/>
            <pc:sldMk cId="1138260423" sldId="2142532900"/>
            <ac:spMk id="7" creationId="{DD2FD53A-EB35-D635-F713-FCE71AD2E9C0}"/>
          </ac:spMkLst>
        </pc:spChg>
        <pc:spChg chg="add del">
          <ac:chgData name="D'AMATO Chiara" userId="f06afc0e-ae7d-4a58-b42d-e907b1e4c8de" providerId="ADAL" clId="{90EE8BE2-B9CE-454D-89F2-4E08567FB5B2}" dt="2025-04-15T13:08:05.623" v="1879" actId="22"/>
          <ac:spMkLst>
            <pc:docMk/>
            <pc:sldMk cId="1138260423" sldId="2142532900"/>
            <ac:spMk id="9" creationId="{186DF061-AF4C-C4A0-702A-BDB93FA430F4}"/>
          </ac:spMkLst>
        </pc:spChg>
        <pc:spChg chg="add del">
          <ac:chgData name="D'AMATO Chiara" userId="f06afc0e-ae7d-4a58-b42d-e907b1e4c8de" providerId="ADAL" clId="{90EE8BE2-B9CE-454D-89F2-4E08567FB5B2}" dt="2025-04-15T13:08:15.188" v="1881" actId="22"/>
          <ac:spMkLst>
            <pc:docMk/>
            <pc:sldMk cId="1138260423" sldId="2142532900"/>
            <ac:spMk id="11" creationId="{5FCFAAB5-C634-4F97-4983-981A19BE30CB}"/>
          </ac:spMkLst>
        </pc:spChg>
      </pc:sldChg>
      <pc:sldChg chg="addSp delSp modSp new del mod ord">
        <pc:chgData name="D'AMATO Chiara" userId="f06afc0e-ae7d-4a58-b42d-e907b1e4c8de" providerId="ADAL" clId="{90EE8BE2-B9CE-454D-89F2-4E08567FB5B2}" dt="2025-04-27T14:30:00.014" v="19491" actId="47"/>
        <pc:sldMkLst>
          <pc:docMk/>
          <pc:sldMk cId="283876943" sldId="2142532901"/>
        </pc:sldMkLst>
        <pc:spChg chg="del">
          <ac:chgData name="D'AMATO Chiara" userId="f06afc0e-ae7d-4a58-b42d-e907b1e4c8de" providerId="ADAL" clId="{90EE8BE2-B9CE-454D-89F2-4E08567FB5B2}" dt="2025-04-15T13:08:51.899" v="1885" actId="478"/>
          <ac:spMkLst>
            <pc:docMk/>
            <pc:sldMk cId="283876943" sldId="2142532901"/>
            <ac:spMk id="3" creationId="{2027CFA1-52C5-8D48-D631-0CB6D7C58B1F}"/>
          </ac:spMkLst>
        </pc:spChg>
        <pc:spChg chg="del">
          <ac:chgData name="D'AMATO Chiara" userId="f06afc0e-ae7d-4a58-b42d-e907b1e4c8de" providerId="ADAL" clId="{90EE8BE2-B9CE-454D-89F2-4E08567FB5B2}" dt="2025-04-15T13:08:51.899" v="1885" actId="478"/>
          <ac:spMkLst>
            <pc:docMk/>
            <pc:sldMk cId="283876943" sldId="2142532901"/>
            <ac:spMk id="4" creationId="{8FB121A1-22AD-4AE6-A7DB-D67970AD6B02}"/>
          </ac:spMkLst>
        </pc:spChg>
        <pc:spChg chg="mod">
          <ac:chgData name="D'AMATO Chiara" userId="f06afc0e-ae7d-4a58-b42d-e907b1e4c8de" providerId="ADAL" clId="{90EE8BE2-B9CE-454D-89F2-4E08567FB5B2}" dt="2025-04-15T13:10:42.554" v="1902" actId="20577"/>
          <ac:spMkLst>
            <pc:docMk/>
            <pc:sldMk cId="283876943" sldId="2142532901"/>
            <ac:spMk id="5" creationId="{856CE681-87D1-0195-E21D-6C298E688959}"/>
          </ac:spMkLst>
        </pc:spChg>
        <pc:spChg chg="add del mod">
          <ac:chgData name="D'AMATO Chiara" userId="f06afc0e-ae7d-4a58-b42d-e907b1e4c8de" providerId="ADAL" clId="{90EE8BE2-B9CE-454D-89F2-4E08567FB5B2}" dt="2025-04-15T13:08:34.004" v="1884"/>
          <ac:spMkLst>
            <pc:docMk/>
            <pc:sldMk cId="283876943" sldId="2142532901"/>
            <ac:spMk id="6" creationId="{41D54467-93B5-4DD7-802C-DC2BC69FA67D}"/>
          </ac:spMkLst>
        </pc:spChg>
        <pc:spChg chg="add del mod">
          <ac:chgData name="D'AMATO Chiara" userId="f06afc0e-ae7d-4a58-b42d-e907b1e4c8de" providerId="ADAL" clId="{90EE8BE2-B9CE-454D-89F2-4E08567FB5B2}" dt="2025-04-15T13:08:34.004" v="1884"/>
          <ac:spMkLst>
            <pc:docMk/>
            <pc:sldMk cId="283876943" sldId="2142532901"/>
            <ac:spMk id="7" creationId="{93CF5387-5459-B729-64BC-B8D06C3D5710}"/>
          </ac:spMkLst>
        </pc:spChg>
        <pc:spChg chg="add del mod">
          <ac:chgData name="D'AMATO Chiara" userId="f06afc0e-ae7d-4a58-b42d-e907b1e4c8de" providerId="ADAL" clId="{90EE8BE2-B9CE-454D-89F2-4E08567FB5B2}" dt="2025-04-15T13:08:34.004" v="1884"/>
          <ac:spMkLst>
            <pc:docMk/>
            <pc:sldMk cId="283876943" sldId="2142532901"/>
            <ac:spMk id="8" creationId="{5F835453-5C9C-0006-61EE-93176B3FE748}"/>
          </ac:spMkLst>
        </pc:spChg>
        <pc:spChg chg="add del mod">
          <ac:chgData name="D'AMATO Chiara" userId="f06afc0e-ae7d-4a58-b42d-e907b1e4c8de" providerId="ADAL" clId="{90EE8BE2-B9CE-454D-89F2-4E08567FB5B2}" dt="2025-04-15T13:08:34.004" v="1884"/>
          <ac:spMkLst>
            <pc:docMk/>
            <pc:sldMk cId="283876943" sldId="2142532901"/>
            <ac:spMk id="9" creationId="{D0337888-57A0-BAC8-F36B-F6539F8DC433}"/>
          </ac:spMkLst>
        </pc:spChg>
        <pc:spChg chg="add del mod">
          <ac:chgData name="D'AMATO Chiara" userId="f06afc0e-ae7d-4a58-b42d-e907b1e4c8de" providerId="ADAL" clId="{90EE8BE2-B9CE-454D-89F2-4E08567FB5B2}" dt="2025-04-15T13:08:34.004" v="1884"/>
          <ac:spMkLst>
            <pc:docMk/>
            <pc:sldMk cId="283876943" sldId="2142532901"/>
            <ac:spMk id="10" creationId="{3BB282FD-B35A-B095-79B9-093293156BF1}"/>
          </ac:spMkLst>
        </pc:spChg>
        <pc:spChg chg="add del mod">
          <ac:chgData name="D'AMATO Chiara" userId="f06afc0e-ae7d-4a58-b42d-e907b1e4c8de" providerId="ADAL" clId="{90EE8BE2-B9CE-454D-89F2-4E08567FB5B2}" dt="2025-04-15T13:08:34.004" v="1884"/>
          <ac:spMkLst>
            <pc:docMk/>
            <pc:sldMk cId="283876943" sldId="2142532901"/>
            <ac:spMk id="11" creationId="{0CA5C9FE-B8A4-0321-F17D-CB842FB2875B}"/>
          </ac:spMkLst>
        </pc:spChg>
        <pc:spChg chg="add del mod">
          <ac:chgData name="D'AMATO Chiara" userId="f06afc0e-ae7d-4a58-b42d-e907b1e4c8de" providerId="ADAL" clId="{90EE8BE2-B9CE-454D-89F2-4E08567FB5B2}" dt="2025-04-15T13:08:34.004" v="1884"/>
          <ac:spMkLst>
            <pc:docMk/>
            <pc:sldMk cId="283876943" sldId="2142532901"/>
            <ac:spMk id="12" creationId="{E0441EF5-0567-8355-5291-2D1430E9E287}"/>
          </ac:spMkLst>
        </pc:spChg>
        <pc:spChg chg="add del mod">
          <ac:chgData name="D'AMATO Chiara" userId="f06afc0e-ae7d-4a58-b42d-e907b1e4c8de" providerId="ADAL" clId="{90EE8BE2-B9CE-454D-89F2-4E08567FB5B2}" dt="2025-04-15T13:08:34.004" v="1884"/>
          <ac:spMkLst>
            <pc:docMk/>
            <pc:sldMk cId="283876943" sldId="2142532901"/>
            <ac:spMk id="13" creationId="{8311DAC2-C0C0-5A5A-CE17-8223138394B4}"/>
          </ac:spMkLst>
        </pc:spChg>
        <pc:spChg chg="add del mod">
          <ac:chgData name="D'AMATO Chiara" userId="f06afc0e-ae7d-4a58-b42d-e907b1e4c8de" providerId="ADAL" clId="{90EE8BE2-B9CE-454D-89F2-4E08567FB5B2}" dt="2025-04-15T13:08:34.004" v="1884"/>
          <ac:spMkLst>
            <pc:docMk/>
            <pc:sldMk cId="283876943" sldId="2142532901"/>
            <ac:spMk id="14" creationId="{EECA8268-8FB9-EC0E-D212-93813E5291B7}"/>
          </ac:spMkLst>
        </pc:spChg>
        <pc:spChg chg="add del mod">
          <ac:chgData name="D'AMATO Chiara" userId="f06afc0e-ae7d-4a58-b42d-e907b1e4c8de" providerId="ADAL" clId="{90EE8BE2-B9CE-454D-89F2-4E08567FB5B2}" dt="2025-04-15T13:08:34.004" v="1884"/>
          <ac:spMkLst>
            <pc:docMk/>
            <pc:sldMk cId="283876943" sldId="2142532901"/>
            <ac:spMk id="15" creationId="{CB244BF0-A1C1-5DC8-604C-16E39FC606D0}"/>
          </ac:spMkLst>
        </pc:spChg>
        <pc:spChg chg="add del mod">
          <ac:chgData name="D'AMATO Chiara" userId="f06afc0e-ae7d-4a58-b42d-e907b1e4c8de" providerId="ADAL" clId="{90EE8BE2-B9CE-454D-89F2-4E08567FB5B2}" dt="2025-04-15T13:08:34.004" v="1884"/>
          <ac:spMkLst>
            <pc:docMk/>
            <pc:sldMk cId="283876943" sldId="2142532901"/>
            <ac:spMk id="16" creationId="{E386FF26-77F1-DA52-B53E-5AEFDFA6ADC2}"/>
          </ac:spMkLst>
        </pc:spChg>
        <pc:spChg chg="add del mod">
          <ac:chgData name="D'AMATO Chiara" userId="f06afc0e-ae7d-4a58-b42d-e907b1e4c8de" providerId="ADAL" clId="{90EE8BE2-B9CE-454D-89F2-4E08567FB5B2}" dt="2025-04-15T13:08:34.004" v="1884"/>
          <ac:spMkLst>
            <pc:docMk/>
            <pc:sldMk cId="283876943" sldId="2142532901"/>
            <ac:spMk id="17" creationId="{2FA53D39-1537-356F-F03E-4BD2F61B78C1}"/>
          </ac:spMkLst>
        </pc:spChg>
        <pc:spChg chg="add del mod">
          <ac:chgData name="D'AMATO Chiara" userId="f06afc0e-ae7d-4a58-b42d-e907b1e4c8de" providerId="ADAL" clId="{90EE8BE2-B9CE-454D-89F2-4E08567FB5B2}" dt="2025-04-15T13:08:34.004" v="1884"/>
          <ac:spMkLst>
            <pc:docMk/>
            <pc:sldMk cId="283876943" sldId="2142532901"/>
            <ac:spMk id="18" creationId="{2D897C3A-B9B1-7463-1D02-C24825B08BAB}"/>
          </ac:spMkLst>
        </pc:spChg>
        <pc:spChg chg="add del mod">
          <ac:chgData name="D'AMATO Chiara" userId="f06afc0e-ae7d-4a58-b42d-e907b1e4c8de" providerId="ADAL" clId="{90EE8BE2-B9CE-454D-89F2-4E08567FB5B2}" dt="2025-04-15T13:08:34.004" v="1884"/>
          <ac:spMkLst>
            <pc:docMk/>
            <pc:sldMk cId="283876943" sldId="2142532901"/>
            <ac:spMk id="19" creationId="{321BBE47-856B-94B8-80A0-4C3F0BADB756}"/>
          </ac:spMkLst>
        </pc:spChg>
        <pc:spChg chg="add del mod">
          <ac:chgData name="D'AMATO Chiara" userId="f06afc0e-ae7d-4a58-b42d-e907b1e4c8de" providerId="ADAL" clId="{90EE8BE2-B9CE-454D-89F2-4E08567FB5B2}" dt="2025-04-15T13:08:34.004" v="1884"/>
          <ac:spMkLst>
            <pc:docMk/>
            <pc:sldMk cId="283876943" sldId="2142532901"/>
            <ac:spMk id="20" creationId="{38EF297A-02D8-F341-600C-8A50F636299D}"/>
          </ac:spMkLst>
        </pc:spChg>
        <pc:spChg chg="add del mod">
          <ac:chgData name="D'AMATO Chiara" userId="f06afc0e-ae7d-4a58-b42d-e907b1e4c8de" providerId="ADAL" clId="{90EE8BE2-B9CE-454D-89F2-4E08567FB5B2}" dt="2025-04-15T13:08:34.004" v="1884"/>
          <ac:spMkLst>
            <pc:docMk/>
            <pc:sldMk cId="283876943" sldId="2142532901"/>
            <ac:spMk id="24" creationId="{44BDEEBD-2F71-4AF8-1455-E1B2418BD1DB}"/>
          </ac:spMkLst>
        </pc:spChg>
        <pc:spChg chg="add del mod">
          <ac:chgData name="D'AMATO Chiara" userId="f06afc0e-ae7d-4a58-b42d-e907b1e4c8de" providerId="ADAL" clId="{90EE8BE2-B9CE-454D-89F2-4E08567FB5B2}" dt="2025-04-15T13:08:34.004" v="1884"/>
          <ac:spMkLst>
            <pc:docMk/>
            <pc:sldMk cId="283876943" sldId="2142532901"/>
            <ac:spMk id="25" creationId="{5F8717D0-7889-6BDA-3054-03FF375F61BF}"/>
          </ac:spMkLst>
        </pc:spChg>
        <pc:spChg chg="add del mod">
          <ac:chgData name="D'AMATO Chiara" userId="f06afc0e-ae7d-4a58-b42d-e907b1e4c8de" providerId="ADAL" clId="{90EE8BE2-B9CE-454D-89F2-4E08567FB5B2}" dt="2025-04-15T13:08:34.004" v="1884"/>
          <ac:spMkLst>
            <pc:docMk/>
            <pc:sldMk cId="283876943" sldId="2142532901"/>
            <ac:spMk id="26" creationId="{9EDE6DB1-7307-1695-238B-61D652B5E515}"/>
          </ac:spMkLst>
        </pc:spChg>
        <pc:spChg chg="add del mod">
          <ac:chgData name="D'AMATO Chiara" userId="f06afc0e-ae7d-4a58-b42d-e907b1e4c8de" providerId="ADAL" clId="{90EE8BE2-B9CE-454D-89F2-4E08567FB5B2}" dt="2025-04-15T13:08:34.004" v="1884"/>
          <ac:spMkLst>
            <pc:docMk/>
            <pc:sldMk cId="283876943" sldId="2142532901"/>
            <ac:spMk id="27" creationId="{07485794-F31C-BF2F-12A4-9788C71E7DDB}"/>
          </ac:spMkLst>
        </pc:spChg>
        <pc:spChg chg="add del mod">
          <ac:chgData name="D'AMATO Chiara" userId="f06afc0e-ae7d-4a58-b42d-e907b1e4c8de" providerId="ADAL" clId="{90EE8BE2-B9CE-454D-89F2-4E08567FB5B2}" dt="2025-04-15T13:08:34.004" v="1884"/>
          <ac:spMkLst>
            <pc:docMk/>
            <pc:sldMk cId="283876943" sldId="2142532901"/>
            <ac:spMk id="28" creationId="{C6E4D6B8-2F2F-DA93-36FF-90B524A4D095}"/>
          </ac:spMkLst>
        </pc:spChg>
        <pc:spChg chg="add del mod">
          <ac:chgData name="D'AMATO Chiara" userId="f06afc0e-ae7d-4a58-b42d-e907b1e4c8de" providerId="ADAL" clId="{90EE8BE2-B9CE-454D-89F2-4E08567FB5B2}" dt="2025-04-15T13:08:34.004" v="1884"/>
          <ac:spMkLst>
            <pc:docMk/>
            <pc:sldMk cId="283876943" sldId="2142532901"/>
            <ac:spMk id="31" creationId="{3C193CB8-4122-4956-5C6E-498A3FEAF720}"/>
          </ac:spMkLst>
        </pc:spChg>
        <pc:spChg chg="add del mod">
          <ac:chgData name="D'AMATO Chiara" userId="f06afc0e-ae7d-4a58-b42d-e907b1e4c8de" providerId="ADAL" clId="{90EE8BE2-B9CE-454D-89F2-4E08567FB5B2}" dt="2025-04-15T13:08:34.004" v="1884"/>
          <ac:spMkLst>
            <pc:docMk/>
            <pc:sldMk cId="283876943" sldId="2142532901"/>
            <ac:spMk id="32" creationId="{2482A809-BDA8-B27D-2C14-B7E1D5ED0DEF}"/>
          </ac:spMkLst>
        </pc:spChg>
        <pc:spChg chg="add del mod">
          <ac:chgData name="D'AMATO Chiara" userId="f06afc0e-ae7d-4a58-b42d-e907b1e4c8de" providerId="ADAL" clId="{90EE8BE2-B9CE-454D-89F2-4E08567FB5B2}" dt="2025-04-15T13:08:34.004" v="1884"/>
          <ac:spMkLst>
            <pc:docMk/>
            <pc:sldMk cId="283876943" sldId="2142532901"/>
            <ac:spMk id="33" creationId="{7C217E7D-D66D-EF36-8404-74181EE372A8}"/>
          </ac:spMkLst>
        </pc:spChg>
        <pc:spChg chg="add del mod">
          <ac:chgData name="D'AMATO Chiara" userId="f06afc0e-ae7d-4a58-b42d-e907b1e4c8de" providerId="ADAL" clId="{90EE8BE2-B9CE-454D-89F2-4E08567FB5B2}" dt="2025-04-15T13:08:34.004" v="1884"/>
          <ac:spMkLst>
            <pc:docMk/>
            <pc:sldMk cId="283876943" sldId="2142532901"/>
            <ac:spMk id="34" creationId="{71199A27-4F7D-E919-6D84-B00639873DD1}"/>
          </ac:spMkLst>
        </pc:spChg>
        <pc:spChg chg="add del mod">
          <ac:chgData name="D'AMATO Chiara" userId="f06afc0e-ae7d-4a58-b42d-e907b1e4c8de" providerId="ADAL" clId="{90EE8BE2-B9CE-454D-89F2-4E08567FB5B2}" dt="2025-04-15T13:08:34.004" v="1884"/>
          <ac:spMkLst>
            <pc:docMk/>
            <pc:sldMk cId="283876943" sldId="2142532901"/>
            <ac:spMk id="35" creationId="{DB3AFDCB-A934-A848-9D9B-1E315D7A8CBF}"/>
          </ac:spMkLst>
        </pc:spChg>
        <pc:spChg chg="add del mod">
          <ac:chgData name="D'AMATO Chiara" userId="f06afc0e-ae7d-4a58-b42d-e907b1e4c8de" providerId="ADAL" clId="{90EE8BE2-B9CE-454D-89F2-4E08567FB5B2}" dt="2025-04-15T13:08:34.004" v="1884"/>
          <ac:spMkLst>
            <pc:docMk/>
            <pc:sldMk cId="283876943" sldId="2142532901"/>
            <ac:spMk id="36" creationId="{46BB49AB-2F6B-74F6-2A71-E3AA4BD74108}"/>
          </ac:spMkLst>
        </pc:spChg>
        <pc:spChg chg="add del mod">
          <ac:chgData name="D'AMATO Chiara" userId="f06afc0e-ae7d-4a58-b42d-e907b1e4c8de" providerId="ADAL" clId="{90EE8BE2-B9CE-454D-89F2-4E08567FB5B2}" dt="2025-04-15T13:08:34.004" v="1884"/>
          <ac:spMkLst>
            <pc:docMk/>
            <pc:sldMk cId="283876943" sldId="2142532901"/>
            <ac:spMk id="37" creationId="{FCB41789-28BF-C147-1AEF-FB22E46D67B8}"/>
          </ac:spMkLst>
        </pc:spChg>
        <pc:spChg chg="add del mod">
          <ac:chgData name="D'AMATO Chiara" userId="f06afc0e-ae7d-4a58-b42d-e907b1e4c8de" providerId="ADAL" clId="{90EE8BE2-B9CE-454D-89F2-4E08567FB5B2}" dt="2025-04-15T13:08:34.004" v="1884"/>
          <ac:spMkLst>
            <pc:docMk/>
            <pc:sldMk cId="283876943" sldId="2142532901"/>
            <ac:spMk id="39" creationId="{43E6D917-90A2-ECCF-B150-2F9F0F18CF30}"/>
          </ac:spMkLst>
        </pc:spChg>
        <pc:spChg chg="add del mod">
          <ac:chgData name="D'AMATO Chiara" userId="f06afc0e-ae7d-4a58-b42d-e907b1e4c8de" providerId="ADAL" clId="{90EE8BE2-B9CE-454D-89F2-4E08567FB5B2}" dt="2025-04-15T13:08:34.004" v="1884"/>
          <ac:spMkLst>
            <pc:docMk/>
            <pc:sldMk cId="283876943" sldId="2142532901"/>
            <ac:spMk id="40" creationId="{B2ABA637-2AB5-2B26-E461-99CC92E7215F}"/>
          </ac:spMkLst>
        </pc:spChg>
        <pc:spChg chg="add del mod">
          <ac:chgData name="D'AMATO Chiara" userId="f06afc0e-ae7d-4a58-b42d-e907b1e4c8de" providerId="ADAL" clId="{90EE8BE2-B9CE-454D-89F2-4E08567FB5B2}" dt="2025-04-15T13:08:34.004" v="1884"/>
          <ac:spMkLst>
            <pc:docMk/>
            <pc:sldMk cId="283876943" sldId="2142532901"/>
            <ac:spMk id="41" creationId="{BEAA4F6B-5FFC-E3DC-14A4-DD509B127414}"/>
          </ac:spMkLst>
        </pc:spChg>
        <pc:spChg chg="add del mod">
          <ac:chgData name="D'AMATO Chiara" userId="f06afc0e-ae7d-4a58-b42d-e907b1e4c8de" providerId="ADAL" clId="{90EE8BE2-B9CE-454D-89F2-4E08567FB5B2}" dt="2025-04-15T13:08:34.004" v="1884"/>
          <ac:spMkLst>
            <pc:docMk/>
            <pc:sldMk cId="283876943" sldId="2142532901"/>
            <ac:spMk id="42" creationId="{CDE93642-FC7A-FEE7-AB70-40EB9F585E93}"/>
          </ac:spMkLst>
        </pc:spChg>
        <pc:spChg chg="add del mod">
          <ac:chgData name="D'AMATO Chiara" userId="f06afc0e-ae7d-4a58-b42d-e907b1e4c8de" providerId="ADAL" clId="{90EE8BE2-B9CE-454D-89F2-4E08567FB5B2}" dt="2025-04-15T13:08:34.004" v="1884"/>
          <ac:spMkLst>
            <pc:docMk/>
            <pc:sldMk cId="283876943" sldId="2142532901"/>
            <ac:spMk id="43" creationId="{A5C12AF9-84A1-4826-09C3-8DC7472C65E2}"/>
          </ac:spMkLst>
        </pc:spChg>
        <pc:spChg chg="add del mod">
          <ac:chgData name="D'AMATO Chiara" userId="f06afc0e-ae7d-4a58-b42d-e907b1e4c8de" providerId="ADAL" clId="{90EE8BE2-B9CE-454D-89F2-4E08567FB5B2}" dt="2025-04-15T13:08:34.004" v="1884"/>
          <ac:spMkLst>
            <pc:docMk/>
            <pc:sldMk cId="283876943" sldId="2142532901"/>
            <ac:spMk id="44" creationId="{F1BEA07A-40FA-EEB4-6AC1-62FDA2E07F56}"/>
          </ac:spMkLst>
        </pc:spChg>
        <pc:spChg chg="add del mod">
          <ac:chgData name="D'AMATO Chiara" userId="f06afc0e-ae7d-4a58-b42d-e907b1e4c8de" providerId="ADAL" clId="{90EE8BE2-B9CE-454D-89F2-4E08567FB5B2}" dt="2025-04-15T13:08:34.004" v="1884"/>
          <ac:spMkLst>
            <pc:docMk/>
            <pc:sldMk cId="283876943" sldId="2142532901"/>
            <ac:spMk id="45" creationId="{C29CA65D-DEB7-5668-3E3F-6985D9D82081}"/>
          </ac:spMkLst>
        </pc:spChg>
        <pc:spChg chg="add del mod">
          <ac:chgData name="D'AMATO Chiara" userId="f06afc0e-ae7d-4a58-b42d-e907b1e4c8de" providerId="ADAL" clId="{90EE8BE2-B9CE-454D-89F2-4E08567FB5B2}" dt="2025-04-15T13:08:34.004" v="1884"/>
          <ac:spMkLst>
            <pc:docMk/>
            <pc:sldMk cId="283876943" sldId="2142532901"/>
            <ac:spMk id="46" creationId="{99C41898-0074-4FAA-B27E-5293DD93626B}"/>
          </ac:spMkLst>
        </pc:spChg>
        <pc:spChg chg="add del mod">
          <ac:chgData name="D'AMATO Chiara" userId="f06afc0e-ae7d-4a58-b42d-e907b1e4c8de" providerId="ADAL" clId="{90EE8BE2-B9CE-454D-89F2-4E08567FB5B2}" dt="2025-04-15T13:08:34.004" v="1884"/>
          <ac:spMkLst>
            <pc:docMk/>
            <pc:sldMk cId="283876943" sldId="2142532901"/>
            <ac:spMk id="47" creationId="{4A1AF141-16B3-312D-6D0F-4849EEF283D5}"/>
          </ac:spMkLst>
        </pc:spChg>
        <pc:spChg chg="add del mod">
          <ac:chgData name="D'AMATO Chiara" userId="f06afc0e-ae7d-4a58-b42d-e907b1e4c8de" providerId="ADAL" clId="{90EE8BE2-B9CE-454D-89F2-4E08567FB5B2}" dt="2025-04-15T13:08:34.004" v="1884"/>
          <ac:spMkLst>
            <pc:docMk/>
            <pc:sldMk cId="283876943" sldId="2142532901"/>
            <ac:spMk id="48" creationId="{03ED8017-422F-273A-4361-E0114A2D401C}"/>
          </ac:spMkLst>
        </pc:spChg>
        <pc:spChg chg="add del mod">
          <ac:chgData name="D'AMATO Chiara" userId="f06afc0e-ae7d-4a58-b42d-e907b1e4c8de" providerId="ADAL" clId="{90EE8BE2-B9CE-454D-89F2-4E08567FB5B2}" dt="2025-04-15T13:08:34.004" v="1884"/>
          <ac:spMkLst>
            <pc:docMk/>
            <pc:sldMk cId="283876943" sldId="2142532901"/>
            <ac:spMk id="49" creationId="{01087242-56B9-D779-9DF7-C727FED9D7C9}"/>
          </ac:spMkLst>
        </pc:spChg>
        <pc:spChg chg="add del mod">
          <ac:chgData name="D'AMATO Chiara" userId="f06afc0e-ae7d-4a58-b42d-e907b1e4c8de" providerId="ADAL" clId="{90EE8BE2-B9CE-454D-89F2-4E08567FB5B2}" dt="2025-04-15T13:08:34.004" v="1884"/>
          <ac:spMkLst>
            <pc:docMk/>
            <pc:sldMk cId="283876943" sldId="2142532901"/>
            <ac:spMk id="50" creationId="{05F9CC8D-B761-D02E-D576-88E3D7233B43}"/>
          </ac:spMkLst>
        </pc:spChg>
        <pc:spChg chg="add del mod">
          <ac:chgData name="D'AMATO Chiara" userId="f06afc0e-ae7d-4a58-b42d-e907b1e4c8de" providerId="ADAL" clId="{90EE8BE2-B9CE-454D-89F2-4E08567FB5B2}" dt="2025-04-15T13:08:34.004" v="1884"/>
          <ac:spMkLst>
            <pc:docMk/>
            <pc:sldMk cId="283876943" sldId="2142532901"/>
            <ac:spMk id="51" creationId="{85AA2A84-0EDD-9FEE-B328-1931A78D8F65}"/>
          </ac:spMkLst>
        </pc:spChg>
        <pc:spChg chg="add del mod">
          <ac:chgData name="D'AMATO Chiara" userId="f06afc0e-ae7d-4a58-b42d-e907b1e4c8de" providerId="ADAL" clId="{90EE8BE2-B9CE-454D-89F2-4E08567FB5B2}" dt="2025-04-15T13:08:34.004" v="1884"/>
          <ac:spMkLst>
            <pc:docMk/>
            <pc:sldMk cId="283876943" sldId="2142532901"/>
            <ac:spMk id="52" creationId="{73562FDC-B11B-DED4-62A5-72622EB59A6B}"/>
          </ac:spMkLst>
        </pc:spChg>
        <pc:spChg chg="add del mod">
          <ac:chgData name="D'AMATO Chiara" userId="f06afc0e-ae7d-4a58-b42d-e907b1e4c8de" providerId="ADAL" clId="{90EE8BE2-B9CE-454D-89F2-4E08567FB5B2}" dt="2025-04-15T13:08:34.004" v="1884"/>
          <ac:spMkLst>
            <pc:docMk/>
            <pc:sldMk cId="283876943" sldId="2142532901"/>
            <ac:spMk id="54" creationId="{0604CD28-7E24-8663-C4CE-C5EBC9618A74}"/>
          </ac:spMkLst>
        </pc:spChg>
        <pc:spChg chg="add del mod">
          <ac:chgData name="D'AMATO Chiara" userId="f06afc0e-ae7d-4a58-b42d-e907b1e4c8de" providerId="ADAL" clId="{90EE8BE2-B9CE-454D-89F2-4E08567FB5B2}" dt="2025-04-15T13:08:34.004" v="1884"/>
          <ac:spMkLst>
            <pc:docMk/>
            <pc:sldMk cId="283876943" sldId="2142532901"/>
            <ac:spMk id="55" creationId="{BCD57EDD-F600-5A6F-D32F-0CD3C8453FC5}"/>
          </ac:spMkLst>
        </pc:spChg>
        <pc:spChg chg="add del mod">
          <ac:chgData name="D'AMATO Chiara" userId="f06afc0e-ae7d-4a58-b42d-e907b1e4c8de" providerId="ADAL" clId="{90EE8BE2-B9CE-454D-89F2-4E08567FB5B2}" dt="2025-04-15T13:08:34.004" v="1884"/>
          <ac:spMkLst>
            <pc:docMk/>
            <pc:sldMk cId="283876943" sldId="2142532901"/>
            <ac:spMk id="56" creationId="{EAA71BEF-A67D-574B-739D-6C3EFA915B9E}"/>
          </ac:spMkLst>
        </pc:spChg>
        <pc:spChg chg="add del mod">
          <ac:chgData name="D'AMATO Chiara" userId="f06afc0e-ae7d-4a58-b42d-e907b1e4c8de" providerId="ADAL" clId="{90EE8BE2-B9CE-454D-89F2-4E08567FB5B2}" dt="2025-04-15T13:08:34.004" v="1884"/>
          <ac:spMkLst>
            <pc:docMk/>
            <pc:sldMk cId="283876943" sldId="2142532901"/>
            <ac:spMk id="57" creationId="{B23DCB01-FEBA-8BB4-AA85-318456FC0EE5}"/>
          </ac:spMkLst>
        </pc:spChg>
        <pc:spChg chg="add del mod">
          <ac:chgData name="D'AMATO Chiara" userId="f06afc0e-ae7d-4a58-b42d-e907b1e4c8de" providerId="ADAL" clId="{90EE8BE2-B9CE-454D-89F2-4E08567FB5B2}" dt="2025-04-15T13:08:34.004" v="1884"/>
          <ac:spMkLst>
            <pc:docMk/>
            <pc:sldMk cId="283876943" sldId="2142532901"/>
            <ac:spMk id="58" creationId="{FAC86430-2674-2E1F-F7D8-C807C94B68EE}"/>
          </ac:spMkLst>
        </pc:spChg>
        <pc:spChg chg="add del mod">
          <ac:chgData name="D'AMATO Chiara" userId="f06afc0e-ae7d-4a58-b42d-e907b1e4c8de" providerId="ADAL" clId="{90EE8BE2-B9CE-454D-89F2-4E08567FB5B2}" dt="2025-04-15T13:08:34.004" v="1884"/>
          <ac:spMkLst>
            <pc:docMk/>
            <pc:sldMk cId="283876943" sldId="2142532901"/>
            <ac:spMk id="59" creationId="{7373AD52-8BBC-1D1C-DD0C-0AAC04B44BD1}"/>
          </ac:spMkLst>
        </pc:spChg>
        <pc:spChg chg="add del mod">
          <ac:chgData name="D'AMATO Chiara" userId="f06afc0e-ae7d-4a58-b42d-e907b1e4c8de" providerId="ADAL" clId="{90EE8BE2-B9CE-454D-89F2-4E08567FB5B2}" dt="2025-04-15T13:08:34.004" v="1884"/>
          <ac:spMkLst>
            <pc:docMk/>
            <pc:sldMk cId="283876943" sldId="2142532901"/>
            <ac:spMk id="60" creationId="{D2F55554-D23C-725F-10B9-4E1F3B129902}"/>
          </ac:spMkLst>
        </pc:spChg>
        <pc:spChg chg="add del mod">
          <ac:chgData name="D'AMATO Chiara" userId="f06afc0e-ae7d-4a58-b42d-e907b1e4c8de" providerId="ADAL" clId="{90EE8BE2-B9CE-454D-89F2-4E08567FB5B2}" dt="2025-04-15T13:08:34.004" v="1884"/>
          <ac:spMkLst>
            <pc:docMk/>
            <pc:sldMk cId="283876943" sldId="2142532901"/>
            <ac:spMk id="78" creationId="{4FBD2B2A-9E70-12A8-1CCD-A75AF6B5C465}"/>
          </ac:spMkLst>
        </pc:spChg>
        <pc:spChg chg="add del mod">
          <ac:chgData name="D'AMATO Chiara" userId="f06afc0e-ae7d-4a58-b42d-e907b1e4c8de" providerId="ADAL" clId="{90EE8BE2-B9CE-454D-89F2-4E08567FB5B2}" dt="2025-04-15T13:08:34.004" v="1884"/>
          <ac:spMkLst>
            <pc:docMk/>
            <pc:sldMk cId="283876943" sldId="2142532901"/>
            <ac:spMk id="79" creationId="{89858AE1-1322-3908-329C-A675D4BB41B9}"/>
          </ac:spMkLst>
        </pc:spChg>
        <pc:spChg chg="add del mod">
          <ac:chgData name="D'AMATO Chiara" userId="f06afc0e-ae7d-4a58-b42d-e907b1e4c8de" providerId="ADAL" clId="{90EE8BE2-B9CE-454D-89F2-4E08567FB5B2}" dt="2025-04-15T13:08:34.004" v="1884"/>
          <ac:spMkLst>
            <pc:docMk/>
            <pc:sldMk cId="283876943" sldId="2142532901"/>
            <ac:spMk id="80" creationId="{DD64F32E-EADF-1475-4BA1-A2A46E042EAA}"/>
          </ac:spMkLst>
        </pc:spChg>
        <pc:spChg chg="add del mod">
          <ac:chgData name="D'AMATO Chiara" userId="f06afc0e-ae7d-4a58-b42d-e907b1e4c8de" providerId="ADAL" clId="{90EE8BE2-B9CE-454D-89F2-4E08567FB5B2}" dt="2025-04-15T13:08:34.004" v="1884"/>
          <ac:spMkLst>
            <pc:docMk/>
            <pc:sldMk cId="283876943" sldId="2142532901"/>
            <ac:spMk id="82" creationId="{B7F26888-2DE8-BB9D-962F-1E0A40791F7E}"/>
          </ac:spMkLst>
        </pc:spChg>
        <pc:spChg chg="add del mod">
          <ac:chgData name="D'AMATO Chiara" userId="f06afc0e-ae7d-4a58-b42d-e907b1e4c8de" providerId="ADAL" clId="{90EE8BE2-B9CE-454D-89F2-4E08567FB5B2}" dt="2025-04-15T13:08:34.004" v="1884"/>
          <ac:spMkLst>
            <pc:docMk/>
            <pc:sldMk cId="283876943" sldId="2142532901"/>
            <ac:spMk id="83" creationId="{6F417781-B56D-BBE5-7335-B6CA8E3D52A3}"/>
          </ac:spMkLst>
        </pc:spChg>
        <pc:spChg chg="add del mod">
          <ac:chgData name="D'AMATO Chiara" userId="f06afc0e-ae7d-4a58-b42d-e907b1e4c8de" providerId="ADAL" clId="{90EE8BE2-B9CE-454D-89F2-4E08567FB5B2}" dt="2025-04-15T13:08:34.004" v="1884"/>
          <ac:spMkLst>
            <pc:docMk/>
            <pc:sldMk cId="283876943" sldId="2142532901"/>
            <ac:spMk id="84" creationId="{643496E5-D61A-325C-7B6D-712B616D4648}"/>
          </ac:spMkLst>
        </pc:spChg>
        <pc:spChg chg="add mod">
          <ac:chgData name="D'AMATO Chiara" userId="f06afc0e-ae7d-4a58-b42d-e907b1e4c8de" providerId="ADAL" clId="{90EE8BE2-B9CE-454D-89F2-4E08567FB5B2}" dt="2025-04-15T13:10:30.884" v="1887" actId="1076"/>
          <ac:spMkLst>
            <pc:docMk/>
            <pc:sldMk cId="283876943" sldId="2142532901"/>
            <ac:spMk id="85" creationId="{C027A111-7C3F-B946-7D34-40A7219873BB}"/>
          </ac:spMkLst>
        </pc:spChg>
        <pc:spChg chg="add mod">
          <ac:chgData name="D'AMATO Chiara" userId="f06afc0e-ae7d-4a58-b42d-e907b1e4c8de" providerId="ADAL" clId="{90EE8BE2-B9CE-454D-89F2-4E08567FB5B2}" dt="2025-04-15T13:10:30.884" v="1887" actId="1076"/>
          <ac:spMkLst>
            <pc:docMk/>
            <pc:sldMk cId="283876943" sldId="2142532901"/>
            <ac:spMk id="86" creationId="{20EAFB63-CBE4-C0EC-C7E1-0B5F5DDCA87D}"/>
          </ac:spMkLst>
        </pc:spChg>
        <pc:spChg chg="add mod">
          <ac:chgData name="D'AMATO Chiara" userId="f06afc0e-ae7d-4a58-b42d-e907b1e4c8de" providerId="ADAL" clId="{90EE8BE2-B9CE-454D-89F2-4E08567FB5B2}" dt="2025-04-15T13:10:30.884" v="1887" actId="1076"/>
          <ac:spMkLst>
            <pc:docMk/>
            <pc:sldMk cId="283876943" sldId="2142532901"/>
            <ac:spMk id="87" creationId="{FA8EBE91-FD8F-3D2F-EEC4-0A0162EBAF48}"/>
          </ac:spMkLst>
        </pc:spChg>
        <pc:spChg chg="add mod">
          <ac:chgData name="D'AMATO Chiara" userId="f06afc0e-ae7d-4a58-b42d-e907b1e4c8de" providerId="ADAL" clId="{90EE8BE2-B9CE-454D-89F2-4E08567FB5B2}" dt="2025-04-15T13:10:30.884" v="1887" actId="1076"/>
          <ac:spMkLst>
            <pc:docMk/>
            <pc:sldMk cId="283876943" sldId="2142532901"/>
            <ac:spMk id="88" creationId="{6278619F-2FF6-4804-4A8D-B9A98EAE1569}"/>
          </ac:spMkLst>
        </pc:spChg>
        <pc:spChg chg="add mod">
          <ac:chgData name="D'AMATO Chiara" userId="f06afc0e-ae7d-4a58-b42d-e907b1e4c8de" providerId="ADAL" clId="{90EE8BE2-B9CE-454D-89F2-4E08567FB5B2}" dt="2025-04-15T13:10:30.884" v="1887" actId="1076"/>
          <ac:spMkLst>
            <pc:docMk/>
            <pc:sldMk cId="283876943" sldId="2142532901"/>
            <ac:spMk id="89" creationId="{A57D1842-5B9D-D6ED-ADE1-5B0099CBF92C}"/>
          </ac:spMkLst>
        </pc:spChg>
        <pc:spChg chg="add mod">
          <ac:chgData name="D'AMATO Chiara" userId="f06afc0e-ae7d-4a58-b42d-e907b1e4c8de" providerId="ADAL" clId="{90EE8BE2-B9CE-454D-89F2-4E08567FB5B2}" dt="2025-04-15T13:10:30.884" v="1887" actId="1076"/>
          <ac:spMkLst>
            <pc:docMk/>
            <pc:sldMk cId="283876943" sldId="2142532901"/>
            <ac:spMk id="90" creationId="{8E27ECE5-9768-26F0-E9E7-BE773CC65900}"/>
          </ac:spMkLst>
        </pc:spChg>
        <pc:spChg chg="add mod">
          <ac:chgData name="D'AMATO Chiara" userId="f06afc0e-ae7d-4a58-b42d-e907b1e4c8de" providerId="ADAL" clId="{90EE8BE2-B9CE-454D-89F2-4E08567FB5B2}" dt="2025-04-15T13:10:30.884" v="1887" actId="1076"/>
          <ac:spMkLst>
            <pc:docMk/>
            <pc:sldMk cId="283876943" sldId="2142532901"/>
            <ac:spMk id="91" creationId="{DC8E7DF9-5746-EC9A-5BE2-FED61CCF6235}"/>
          </ac:spMkLst>
        </pc:spChg>
        <pc:spChg chg="add mod">
          <ac:chgData name="D'AMATO Chiara" userId="f06afc0e-ae7d-4a58-b42d-e907b1e4c8de" providerId="ADAL" clId="{90EE8BE2-B9CE-454D-89F2-4E08567FB5B2}" dt="2025-04-15T13:10:30.884" v="1887" actId="1076"/>
          <ac:spMkLst>
            <pc:docMk/>
            <pc:sldMk cId="283876943" sldId="2142532901"/>
            <ac:spMk id="92" creationId="{6EC5D5A7-670B-FFB8-555B-0A65ABA345F4}"/>
          </ac:spMkLst>
        </pc:spChg>
        <pc:spChg chg="add mod">
          <ac:chgData name="D'AMATO Chiara" userId="f06afc0e-ae7d-4a58-b42d-e907b1e4c8de" providerId="ADAL" clId="{90EE8BE2-B9CE-454D-89F2-4E08567FB5B2}" dt="2025-04-15T13:10:30.884" v="1887" actId="1076"/>
          <ac:spMkLst>
            <pc:docMk/>
            <pc:sldMk cId="283876943" sldId="2142532901"/>
            <ac:spMk id="93" creationId="{7417635F-A753-399F-BB6C-F70006A7EBF7}"/>
          </ac:spMkLst>
        </pc:spChg>
        <pc:spChg chg="add mod">
          <ac:chgData name="D'AMATO Chiara" userId="f06afc0e-ae7d-4a58-b42d-e907b1e4c8de" providerId="ADAL" clId="{90EE8BE2-B9CE-454D-89F2-4E08567FB5B2}" dt="2025-04-15T13:10:30.884" v="1887" actId="1076"/>
          <ac:spMkLst>
            <pc:docMk/>
            <pc:sldMk cId="283876943" sldId="2142532901"/>
            <ac:spMk id="94" creationId="{0DA7F43B-398B-BFEA-5925-7157E3251951}"/>
          </ac:spMkLst>
        </pc:spChg>
        <pc:spChg chg="add mod">
          <ac:chgData name="D'AMATO Chiara" userId="f06afc0e-ae7d-4a58-b42d-e907b1e4c8de" providerId="ADAL" clId="{90EE8BE2-B9CE-454D-89F2-4E08567FB5B2}" dt="2025-04-15T13:10:30.884" v="1887" actId="1076"/>
          <ac:spMkLst>
            <pc:docMk/>
            <pc:sldMk cId="283876943" sldId="2142532901"/>
            <ac:spMk id="95" creationId="{77980E12-D2BC-B4BC-9EEF-D53DFF40D4B7}"/>
          </ac:spMkLst>
        </pc:spChg>
        <pc:spChg chg="add mod">
          <ac:chgData name="D'AMATO Chiara" userId="f06afc0e-ae7d-4a58-b42d-e907b1e4c8de" providerId="ADAL" clId="{90EE8BE2-B9CE-454D-89F2-4E08567FB5B2}" dt="2025-04-15T13:10:30.884" v="1887" actId="1076"/>
          <ac:spMkLst>
            <pc:docMk/>
            <pc:sldMk cId="283876943" sldId="2142532901"/>
            <ac:spMk id="96" creationId="{00640C43-329A-51E2-8DD9-2FADFEE79A30}"/>
          </ac:spMkLst>
        </pc:spChg>
        <pc:spChg chg="add mod">
          <ac:chgData name="D'AMATO Chiara" userId="f06afc0e-ae7d-4a58-b42d-e907b1e4c8de" providerId="ADAL" clId="{90EE8BE2-B9CE-454D-89F2-4E08567FB5B2}" dt="2025-04-15T13:10:30.884" v="1887" actId="1076"/>
          <ac:spMkLst>
            <pc:docMk/>
            <pc:sldMk cId="283876943" sldId="2142532901"/>
            <ac:spMk id="97" creationId="{F436253A-0F09-955C-BEE0-B21F32956A15}"/>
          </ac:spMkLst>
        </pc:spChg>
        <pc:spChg chg="add mod">
          <ac:chgData name="D'AMATO Chiara" userId="f06afc0e-ae7d-4a58-b42d-e907b1e4c8de" providerId="ADAL" clId="{90EE8BE2-B9CE-454D-89F2-4E08567FB5B2}" dt="2025-04-15T13:10:30.884" v="1887" actId="1076"/>
          <ac:spMkLst>
            <pc:docMk/>
            <pc:sldMk cId="283876943" sldId="2142532901"/>
            <ac:spMk id="98" creationId="{81823117-A673-DD70-1399-BE9C90A13757}"/>
          </ac:spMkLst>
        </pc:spChg>
        <pc:spChg chg="add mod">
          <ac:chgData name="D'AMATO Chiara" userId="f06afc0e-ae7d-4a58-b42d-e907b1e4c8de" providerId="ADAL" clId="{90EE8BE2-B9CE-454D-89F2-4E08567FB5B2}" dt="2025-04-15T13:10:30.884" v="1887" actId="1076"/>
          <ac:spMkLst>
            <pc:docMk/>
            <pc:sldMk cId="283876943" sldId="2142532901"/>
            <ac:spMk id="99" creationId="{22F13CE8-8691-23B8-82E1-5498EC668A29}"/>
          </ac:spMkLst>
        </pc:spChg>
        <pc:spChg chg="add mod">
          <ac:chgData name="D'AMATO Chiara" userId="f06afc0e-ae7d-4a58-b42d-e907b1e4c8de" providerId="ADAL" clId="{90EE8BE2-B9CE-454D-89F2-4E08567FB5B2}" dt="2025-04-15T13:10:30.884" v="1887" actId="1076"/>
          <ac:spMkLst>
            <pc:docMk/>
            <pc:sldMk cId="283876943" sldId="2142532901"/>
            <ac:spMk id="103" creationId="{2F065D21-63DC-48EA-063A-AF7020DB5A04}"/>
          </ac:spMkLst>
        </pc:spChg>
        <pc:spChg chg="add mod">
          <ac:chgData name="D'AMATO Chiara" userId="f06afc0e-ae7d-4a58-b42d-e907b1e4c8de" providerId="ADAL" clId="{90EE8BE2-B9CE-454D-89F2-4E08567FB5B2}" dt="2025-04-15T13:10:30.884" v="1887" actId="1076"/>
          <ac:spMkLst>
            <pc:docMk/>
            <pc:sldMk cId="283876943" sldId="2142532901"/>
            <ac:spMk id="104" creationId="{7807B854-37BD-14C8-57E6-213EEE33ADBB}"/>
          </ac:spMkLst>
        </pc:spChg>
        <pc:spChg chg="add mod">
          <ac:chgData name="D'AMATO Chiara" userId="f06afc0e-ae7d-4a58-b42d-e907b1e4c8de" providerId="ADAL" clId="{90EE8BE2-B9CE-454D-89F2-4E08567FB5B2}" dt="2025-04-15T13:10:30.884" v="1887" actId="1076"/>
          <ac:spMkLst>
            <pc:docMk/>
            <pc:sldMk cId="283876943" sldId="2142532901"/>
            <ac:spMk id="105" creationId="{858213DB-9473-AF9B-BAD4-2DC91776E77F}"/>
          </ac:spMkLst>
        </pc:spChg>
        <pc:spChg chg="add mod">
          <ac:chgData name="D'AMATO Chiara" userId="f06afc0e-ae7d-4a58-b42d-e907b1e4c8de" providerId="ADAL" clId="{90EE8BE2-B9CE-454D-89F2-4E08567FB5B2}" dt="2025-04-15T13:10:30.884" v="1887" actId="1076"/>
          <ac:spMkLst>
            <pc:docMk/>
            <pc:sldMk cId="283876943" sldId="2142532901"/>
            <ac:spMk id="106" creationId="{A5E9C5EF-C09E-A4DC-ADF9-37611A9AFD1B}"/>
          </ac:spMkLst>
        </pc:spChg>
        <pc:spChg chg="add mod">
          <ac:chgData name="D'AMATO Chiara" userId="f06afc0e-ae7d-4a58-b42d-e907b1e4c8de" providerId="ADAL" clId="{90EE8BE2-B9CE-454D-89F2-4E08567FB5B2}" dt="2025-04-15T13:10:30.884" v="1887" actId="1076"/>
          <ac:spMkLst>
            <pc:docMk/>
            <pc:sldMk cId="283876943" sldId="2142532901"/>
            <ac:spMk id="107" creationId="{D29F17DE-6426-5CFE-E513-4998D40C4C40}"/>
          </ac:spMkLst>
        </pc:spChg>
        <pc:spChg chg="add mod">
          <ac:chgData name="D'AMATO Chiara" userId="f06afc0e-ae7d-4a58-b42d-e907b1e4c8de" providerId="ADAL" clId="{90EE8BE2-B9CE-454D-89F2-4E08567FB5B2}" dt="2025-04-15T13:10:30.884" v="1887" actId="1076"/>
          <ac:spMkLst>
            <pc:docMk/>
            <pc:sldMk cId="283876943" sldId="2142532901"/>
            <ac:spMk id="110" creationId="{90B46AF6-0267-C0E1-E2ED-06347CF8FF3F}"/>
          </ac:spMkLst>
        </pc:spChg>
        <pc:spChg chg="add mod">
          <ac:chgData name="D'AMATO Chiara" userId="f06afc0e-ae7d-4a58-b42d-e907b1e4c8de" providerId="ADAL" clId="{90EE8BE2-B9CE-454D-89F2-4E08567FB5B2}" dt="2025-04-15T13:10:30.884" v="1887" actId="1076"/>
          <ac:spMkLst>
            <pc:docMk/>
            <pc:sldMk cId="283876943" sldId="2142532901"/>
            <ac:spMk id="111" creationId="{E9EAA325-5255-EF1E-0716-1229FFFEC168}"/>
          </ac:spMkLst>
        </pc:spChg>
        <pc:spChg chg="add mod">
          <ac:chgData name="D'AMATO Chiara" userId="f06afc0e-ae7d-4a58-b42d-e907b1e4c8de" providerId="ADAL" clId="{90EE8BE2-B9CE-454D-89F2-4E08567FB5B2}" dt="2025-04-15T13:10:30.884" v="1887" actId="1076"/>
          <ac:spMkLst>
            <pc:docMk/>
            <pc:sldMk cId="283876943" sldId="2142532901"/>
            <ac:spMk id="112" creationId="{4FFAEB0F-BA5E-1B7D-1C47-9FA0ABF100FA}"/>
          </ac:spMkLst>
        </pc:spChg>
        <pc:spChg chg="add mod">
          <ac:chgData name="D'AMATO Chiara" userId="f06afc0e-ae7d-4a58-b42d-e907b1e4c8de" providerId="ADAL" clId="{90EE8BE2-B9CE-454D-89F2-4E08567FB5B2}" dt="2025-04-15T13:10:30.884" v="1887" actId="1076"/>
          <ac:spMkLst>
            <pc:docMk/>
            <pc:sldMk cId="283876943" sldId="2142532901"/>
            <ac:spMk id="113" creationId="{6ECA4DAA-75E1-17CA-F3B7-1DCF47EADC25}"/>
          </ac:spMkLst>
        </pc:spChg>
        <pc:spChg chg="add mod">
          <ac:chgData name="D'AMATO Chiara" userId="f06afc0e-ae7d-4a58-b42d-e907b1e4c8de" providerId="ADAL" clId="{90EE8BE2-B9CE-454D-89F2-4E08567FB5B2}" dt="2025-04-15T13:10:30.884" v="1887" actId="1076"/>
          <ac:spMkLst>
            <pc:docMk/>
            <pc:sldMk cId="283876943" sldId="2142532901"/>
            <ac:spMk id="114" creationId="{8BB26C4D-4849-4F35-7FE8-7B08CE9FE783}"/>
          </ac:spMkLst>
        </pc:spChg>
        <pc:spChg chg="add mod">
          <ac:chgData name="D'AMATO Chiara" userId="f06afc0e-ae7d-4a58-b42d-e907b1e4c8de" providerId="ADAL" clId="{90EE8BE2-B9CE-454D-89F2-4E08567FB5B2}" dt="2025-04-15T13:10:30.884" v="1887" actId="1076"/>
          <ac:spMkLst>
            <pc:docMk/>
            <pc:sldMk cId="283876943" sldId="2142532901"/>
            <ac:spMk id="115" creationId="{90B4EB7A-702A-D316-E371-1BC6F57D9882}"/>
          </ac:spMkLst>
        </pc:spChg>
        <pc:spChg chg="add mod">
          <ac:chgData name="D'AMATO Chiara" userId="f06afc0e-ae7d-4a58-b42d-e907b1e4c8de" providerId="ADAL" clId="{90EE8BE2-B9CE-454D-89F2-4E08567FB5B2}" dt="2025-04-15T13:10:30.884" v="1887" actId="1076"/>
          <ac:spMkLst>
            <pc:docMk/>
            <pc:sldMk cId="283876943" sldId="2142532901"/>
            <ac:spMk id="116" creationId="{A13096FF-B860-384B-D2BE-74225EFA4B3C}"/>
          </ac:spMkLst>
        </pc:spChg>
        <pc:spChg chg="add mod">
          <ac:chgData name="D'AMATO Chiara" userId="f06afc0e-ae7d-4a58-b42d-e907b1e4c8de" providerId="ADAL" clId="{90EE8BE2-B9CE-454D-89F2-4E08567FB5B2}" dt="2025-04-15T13:10:30.884" v="1887" actId="1076"/>
          <ac:spMkLst>
            <pc:docMk/>
            <pc:sldMk cId="283876943" sldId="2142532901"/>
            <ac:spMk id="118" creationId="{0FCB5DD4-7BAF-5EE6-9BBC-95F7444A266D}"/>
          </ac:spMkLst>
        </pc:spChg>
        <pc:spChg chg="add mod">
          <ac:chgData name="D'AMATO Chiara" userId="f06afc0e-ae7d-4a58-b42d-e907b1e4c8de" providerId="ADAL" clId="{90EE8BE2-B9CE-454D-89F2-4E08567FB5B2}" dt="2025-04-15T13:10:30.884" v="1887" actId="1076"/>
          <ac:spMkLst>
            <pc:docMk/>
            <pc:sldMk cId="283876943" sldId="2142532901"/>
            <ac:spMk id="119" creationId="{3372A187-CBD3-3838-6D7B-AC105091748C}"/>
          </ac:spMkLst>
        </pc:spChg>
        <pc:spChg chg="add mod">
          <ac:chgData name="D'AMATO Chiara" userId="f06afc0e-ae7d-4a58-b42d-e907b1e4c8de" providerId="ADAL" clId="{90EE8BE2-B9CE-454D-89F2-4E08567FB5B2}" dt="2025-04-15T13:10:30.884" v="1887" actId="1076"/>
          <ac:spMkLst>
            <pc:docMk/>
            <pc:sldMk cId="283876943" sldId="2142532901"/>
            <ac:spMk id="120" creationId="{F983DA77-CC9A-373F-B873-1C64D0D6D91B}"/>
          </ac:spMkLst>
        </pc:spChg>
        <pc:spChg chg="add mod">
          <ac:chgData name="D'AMATO Chiara" userId="f06afc0e-ae7d-4a58-b42d-e907b1e4c8de" providerId="ADAL" clId="{90EE8BE2-B9CE-454D-89F2-4E08567FB5B2}" dt="2025-04-15T13:10:30.884" v="1887" actId="1076"/>
          <ac:spMkLst>
            <pc:docMk/>
            <pc:sldMk cId="283876943" sldId="2142532901"/>
            <ac:spMk id="121" creationId="{5C28136C-944F-70DB-EEEB-88AB953B451E}"/>
          </ac:spMkLst>
        </pc:spChg>
        <pc:spChg chg="add mod">
          <ac:chgData name="D'AMATO Chiara" userId="f06afc0e-ae7d-4a58-b42d-e907b1e4c8de" providerId="ADAL" clId="{90EE8BE2-B9CE-454D-89F2-4E08567FB5B2}" dt="2025-04-15T13:10:30.884" v="1887" actId="1076"/>
          <ac:spMkLst>
            <pc:docMk/>
            <pc:sldMk cId="283876943" sldId="2142532901"/>
            <ac:spMk id="122" creationId="{59AC5D68-DD80-CA98-3ED5-4C84BF2DB3A3}"/>
          </ac:spMkLst>
        </pc:spChg>
        <pc:spChg chg="add mod">
          <ac:chgData name="D'AMATO Chiara" userId="f06afc0e-ae7d-4a58-b42d-e907b1e4c8de" providerId="ADAL" clId="{90EE8BE2-B9CE-454D-89F2-4E08567FB5B2}" dt="2025-04-15T13:10:30.884" v="1887" actId="1076"/>
          <ac:spMkLst>
            <pc:docMk/>
            <pc:sldMk cId="283876943" sldId="2142532901"/>
            <ac:spMk id="123" creationId="{58E9EBFD-963E-46E5-F453-18237B6D4322}"/>
          </ac:spMkLst>
        </pc:spChg>
        <pc:spChg chg="add mod">
          <ac:chgData name="D'AMATO Chiara" userId="f06afc0e-ae7d-4a58-b42d-e907b1e4c8de" providerId="ADAL" clId="{90EE8BE2-B9CE-454D-89F2-4E08567FB5B2}" dt="2025-04-15T13:10:30.884" v="1887" actId="1076"/>
          <ac:spMkLst>
            <pc:docMk/>
            <pc:sldMk cId="283876943" sldId="2142532901"/>
            <ac:spMk id="124" creationId="{F98A8A64-56C6-26A7-E055-12EBB300ED9B}"/>
          </ac:spMkLst>
        </pc:spChg>
        <pc:spChg chg="add mod">
          <ac:chgData name="D'AMATO Chiara" userId="f06afc0e-ae7d-4a58-b42d-e907b1e4c8de" providerId="ADAL" clId="{90EE8BE2-B9CE-454D-89F2-4E08567FB5B2}" dt="2025-04-15T13:10:30.884" v="1887" actId="1076"/>
          <ac:spMkLst>
            <pc:docMk/>
            <pc:sldMk cId="283876943" sldId="2142532901"/>
            <ac:spMk id="125" creationId="{5BDAD38D-F7E3-9536-D647-A11087C4AABB}"/>
          </ac:spMkLst>
        </pc:spChg>
        <pc:spChg chg="add mod">
          <ac:chgData name="D'AMATO Chiara" userId="f06afc0e-ae7d-4a58-b42d-e907b1e4c8de" providerId="ADAL" clId="{90EE8BE2-B9CE-454D-89F2-4E08567FB5B2}" dt="2025-04-15T13:10:30.884" v="1887" actId="1076"/>
          <ac:spMkLst>
            <pc:docMk/>
            <pc:sldMk cId="283876943" sldId="2142532901"/>
            <ac:spMk id="126" creationId="{FD816F25-71B8-EB4A-E4DF-F228F67163C1}"/>
          </ac:spMkLst>
        </pc:spChg>
        <pc:spChg chg="add mod">
          <ac:chgData name="D'AMATO Chiara" userId="f06afc0e-ae7d-4a58-b42d-e907b1e4c8de" providerId="ADAL" clId="{90EE8BE2-B9CE-454D-89F2-4E08567FB5B2}" dt="2025-04-15T13:10:30.884" v="1887" actId="1076"/>
          <ac:spMkLst>
            <pc:docMk/>
            <pc:sldMk cId="283876943" sldId="2142532901"/>
            <ac:spMk id="127" creationId="{A270F817-C8A3-E42C-46D1-B092C3890D35}"/>
          </ac:spMkLst>
        </pc:spChg>
        <pc:spChg chg="add mod">
          <ac:chgData name="D'AMATO Chiara" userId="f06afc0e-ae7d-4a58-b42d-e907b1e4c8de" providerId="ADAL" clId="{90EE8BE2-B9CE-454D-89F2-4E08567FB5B2}" dt="2025-04-15T13:10:30.884" v="1887" actId="1076"/>
          <ac:spMkLst>
            <pc:docMk/>
            <pc:sldMk cId="283876943" sldId="2142532901"/>
            <ac:spMk id="128" creationId="{758B5027-87CF-E62D-3173-78D311403766}"/>
          </ac:spMkLst>
        </pc:spChg>
        <pc:spChg chg="add mod">
          <ac:chgData name="D'AMATO Chiara" userId="f06afc0e-ae7d-4a58-b42d-e907b1e4c8de" providerId="ADAL" clId="{90EE8BE2-B9CE-454D-89F2-4E08567FB5B2}" dt="2025-04-15T13:10:30.884" v="1887" actId="1076"/>
          <ac:spMkLst>
            <pc:docMk/>
            <pc:sldMk cId="283876943" sldId="2142532901"/>
            <ac:spMk id="129" creationId="{89767031-3E55-E867-0317-2A70A8824B99}"/>
          </ac:spMkLst>
        </pc:spChg>
        <pc:spChg chg="add mod">
          <ac:chgData name="D'AMATO Chiara" userId="f06afc0e-ae7d-4a58-b42d-e907b1e4c8de" providerId="ADAL" clId="{90EE8BE2-B9CE-454D-89F2-4E08567FB5B2}" dt="2025-04-15T13:10:30.884" v="1887" actId="1076"/>
          <ac:spMkLst>
            <pc:docMk/>
            <pc:sldMk cId="283876943" sldId="2142532901"/>
            <ac:spMk id="130" creationId="{BB5C221C-0FA4-1591-A598-829AB696B968}"/>
          </ac:spMkLst>
        </pc:spChg>
        <pc:spChg chg="add mod">
          <ac:chgData name="D'AMATO Chiara" userId="f06afc0e-ae7d-4a58-b42d-e907b1e4c8de" providerId="ADAL" clId="{90EE8BE2-B9CE-454D-89F2-4E08567FB5B2}" dt="2025-04-15T13:10:30.884" v="1887" actId="1076"/>
          <ac:spMkLst>
            <pc:docMk/>
            <pc:sldMk cId="283876943" sldId="2142532901"/>
            <ac:spMk id="131" creationId="{F46FAEF1-5EC5-77C0-4839-8954A4066902}"/>
          </ac:spMkLst>
        </pc:spChg>
        <pc:spChg chg="add mod">
          <ac:chgData name="D'AMATO Chiara" userId="f06afc0e-ae7d-4a58-b42d-e907b1e4c8de" providerId="ADAL" clId="{90EE8BE2-B9CE-454D-89F2-4E08567FB5B2}" dt="2025-04-15T13:10:30.884" v="1887" actId="1076"/>
          <ac:spMkLst>
            <pc:docMk/>
            <pc:sldMk cId="283876943" sldId="2142532901"/>
            <ac:spMk id="133" creationId="{BFE024FB-3E0F-449B-7B2F-25D5F4C1CAAA}"/>
          </ac:spMkLst>
        </pc:spChg>
        <pc:spChg chg="add mod">
          <ac:chgData name="D'AMATO Chiara" userId="f06afc0e-ae7d-4a58-b42d-e907b1e4c8de" providerId="ADAL" clId="{90EE8BE2-B9CE-454D-89F2-4E08567FB5B2}" dt="2025-04-15T13:10:30.884" v="1887" actId="1076"/>
          <ac:spMkLst>
            <pc:docMk/>
            <pc:sldMk cId="283876943" sldId="2142532901"/>
            <ac:spMk id="134" creationId="{C5A3C14C-B655-31BA-A61E-60B114247C58}"/>
          </ac:spMkLst>
        </pc:spChg>
        <pc:spChg chg="add mod">
          <ac:chgData name="D'AMATO Chiara" userId="f06afc0e-ae7d-4a58-b42d-e907b1e4c8de" providerId="ADAL" clId="{90EE8BE2-B9CE-454D-89F2-4E08567FB5B2}" dt="2025-04-15T13:10:30.884" v="1887" actId="1076"/>
          <ac:spMkLst>
            <pc:docMk/>
            <pc:sldMk cId="283876943" sldId="2142532901"/>
            <ac:spMk id="135" creationId="{652DCAAC-D837-84D2-B67B-68BE8B5CCF24}"/>
          </ac:spMkLst>
        </pc:spChg>
        <pc:spChg chg="add mod">
          <ac:chgData name="D'AMATO Chiara" userId="f06afc0e-ae7d-4a58-b42d-e907b1e4c8de" providerId="ADAL" clId="{90EE8BE2-B9CE-454D-89F2-4E08567FB5B2}" dt="2025-04-15T13:10:30.884" v="1887" actId="1076"/>
          <ac:spMkLst>
            <pc:docMk/>
            <pc:sldMk cId="283876943" sldId="2142532901"/>
            <ac:spMk id="136" creationId="{C9D9DC99-B1DF-AB68-4749-6156AE3D6FAA}"/>
          </ac:spMkLst>
        </pc:spChg>
        <pc:spChg chg="add mod">
          <ac:chgData name="D'AMATO Chiara" userId="f06afc0e-ae7d-4a58-b42d-e907b1e4c8de" providerId="ADAL" clId="{90EE8BE2-B9CE-454D-89F2-4E08567FB5B2}" dt="2025-04-15T13:10:30.884" v="1887" actId="1076"/>
          <ac:spMkLst>
            <pc:docMk/>
            <pc:sldMk cId="283876943" sldId="2142532901"/>
            <ac:spMk id="137" creationId="{B079FB56-DAF5-97E5-E3BB-9F1F50A10CF8}"/>
          </ac:spMkLst>
        </pc:spChg>
        <pc:spChg chg="add mod">
          <ac:chgData name="D'AMATO Chiara" userId="f06afc0e-ae7d-4a58-b42d-e907b1e4c8de" providerId="ADAL" clId="{90EE8BE2-B9CE-454D-89F2-4E08567FB5B2}" dt="2025-04-15T13:10:30.884" v="1887" actId="1076"/>
          <ac:spMkLst>
            <pc:docMk/>
            <pc:sldMk cId="283876943" sldId="2142532901"/>
            <ac:spMk id="138" creationId="{AE6D6073-193C-B813-4F79-1746AAEA56FE}"/>
          </ac:spMkLst>
        </pc:spChg>
        <pc:spChg chg="add mod">
          <ac:chgData name="D'AMATO Chiara" userId="f06afc0e-ae7d-4a58-b42d-e907b1e4c8de" providerId="ADAL" clId="{90EE8BE2-B9CE-454D-89F2-4E08567FB5B2}" dt="2025-04-15T13:10:30.884" v="1887" actId="1076"/>
          <ac:spMkLst>
            <pc:docMk/>
            <pc:sldMk cId="283876943" sldId="2142532901"/>
            <ac:spMk id="139" creationId="{48A73933-94F0-1F16-5943-61976292BBD9}"/>
          </ac:spMkLst>
        </pc:spChg>
        <pc:spChg chg="add mod">
          <ac:chgData name="D'AMATO Chiara" userId="f06afc0e-ae7d-4a58-b42d-e907b1e4c8de" providerId="ADAL" clId="{90EE8BE2-B9CE-454D-89F2-4E08567FB5B2}" dt="2025-04-15T13:10:30.884" v="1887" actId="1076"/>
          <ac:spMkLst>
            <pc:docMk/>
            <pc:sldMk cId="283876943" sldId="2142532901"/>
            <ac:spMk id="157" creationId="{EA9ABE3B-4835-8D73-7E3E-67AB18BD3D4B}"/>
          </ac:spMkLst>
        </pc:spChg>
        <pc:spChg chg="add mod">
          <ac:chgData name="D'AMATO Chiara" userId="f06afc0e-ae7d-4a58-b42d-e907b1e4c8de" providerId="ADAL" clId="{90EE8BE2-B9CE-454D-89F2-4E08567FB5B2}" dt="2025-04-15T13:10:30.884" v="1887" actId="1076"/>
          <ac:spMkLst>
            <pc:docMk/>
            <pc:sldMk cId="283876943" sldId="2142532901"/>
            <ac:spMk id="158" creationId="{285757AF-0347-8372-E348-549FF766938E}"/>
          </ac:spMkLst>
        </pc:spChg>
        <pc:spChg chg="add mod">
          <ac:chgData name="D'AMATO Chiara" userId="f06afc0e-ae7d-4a58-b42d-e907b1e4c8de" providerId="ADAL" clId="{90EE8BE2-B9CE-454D-89F2-4E08567FB5B2}" dt="2025-04-15T13:10:30.884" v="1887" actId="1076"/>
          <ac:spMkLst>
            <pc:docMk/>
            <pc:sldMk cId="283876943" sldId="2142532901"/>
            <ac:spMk id="159" creationId="{CBCF6BC5-E242-AAB6-3B93-2FBDB6053D14}"/>
          </ac:spMkLst>
        </pc:spChg>
        <pc:spChg chg="add mod">
          <ac:chgData name="D'AMATO Chiara" userId="f06afc0e-ae7d-4a58-b42d-e907b1e4c8de" providerId="ADAL" clId="{90EE8BE2-B9CE-454D-89F2-4E08567FB5B2}" dt="2025-04-15T13:10:30.884" v="1887" actId="1076"/>
          <ac:spMkLst>
            <pc:docMk/>
            <pc:sldMk cId="283876943" sldId="2142532901"/>
            <ac:spMk id="161" creationId="{60611C77-FCA0-ED42-49C9-C492972DDBEA}"/>
          </ac:spMkLst>
        </pc:spChg>
        <pc:spChg chg="add mod">
          <ac:chgData name="D'AMATO Chiara" userId="f06afc0e-ae7d-4a58-b42d-e907b1e4c8de" providerId="ADAL" clId="{90EE8BE2-B9CE-454D-89F2-4E08567FB5B2}" dt="2025-04-15T13:10:30.884" v="1887" actId="1076"/>
          <ac:spMkLst>
            <pc:docMk/>
            <pc:sldMk cId="283876943" sldId="2142532901"/>
            <ac:spMk id="162" creationId="{525C2815-09B3-2B37-091A-5B12B112F264}"/>
          </ac:spMkLst>
        </pc:spChg>
        <pc:spChg chg="add mod">
          <ac:chgData name="D'AMATO Chiara" userId="f06afc0e-ae7d-4a58-b42d-e907b1e4c8de" providerId="ADAL" clId="{90EE8BE2-B9CE-454D-89F2-4E08567FB5B2}" dt="2025-04-15T13:10:30.884" v="1887" actId="1076"/>
          <ac:spMkLst>
            <pc:docMk/>
            <pc:sldMk cId="283876943" sldId="2142532901"/>
            <ac:spMk id="163" creationId="{AA18A83D-EB50-E1C5-3CC5-04CCB3A7E8F2}"/>
          </ac:spMkLst>
        </pc:spChg>
        <pc:cxnChg chg="add del mod">
          <ac:chgData name="D'AMATO Chiara" userId="f06afc0e-ae7d-4a58-b42d-e907b1e4c8de" providerId="ADAL" clId="{90EE8BE2-B9CE-454D-89F2-4E08567FB5B2}" dt="2025-04-15T13:08:34.004" v="1884"/>
          <ac:cxnSpMkLst>
            <pc:docMk/>
            <pc:sldMk cId="283876943" sldId="2142532901"/>
            <ac:cxnSpMk id="21" creationId="{4CDBEB83-30F4-E867-0453-C5E5C246BA32}"/>
          </ac:cxnSpMkLst>
        </pc:cxnChg>
        <pc:cxnChg chg="add del mod">
          <ac:chgData name="D'AMATO Chiara" userId="f06afc0e-ae7d-4a58-b42d-e907b1e4c8de" providerId="ADAL" clId="{90EE8BE2-B9CE-454D-89F2-4E08567FB5B2}" dt="2025-04-15T13:08:34.004" v="1884"/>
          <ac:cxnSpMkLst>
            <pc:docMk/>
            <pc:sldMk cId="283876943" sldId="2142532901"/>
            <ac:cxnSpMk id="22" creationId="{759DB96A-F550-4FFD-F583-6639E42EBA90}"/>
          </ac:cxnSpMkLst>
        </pc:cxnChg>
        <pc:cxnChg chg="add del mod">
          <ac:chgData name="D'AMATO Chiara" userId="f06afc0e-ae7d-4a58-b42d-e907b1e4c8de" providerId="ADAL" clId="{90EE8BE2-B9CE-454D-89F2-4E08567FB5B2}" dt="2025-04-15T13:08:34.004" v="1884"/>
          <ac:cxnSpMkLst>
            <pc:docMk/>
            <pc:sldMk cId="283876943" sldId="2142532901"/>
            <ac:cxnSpMk id="23" creationId="{DAD547B8-9B79-953A-5B4C-42191A27ACB8}"/>
          </ac:cxnSpMkLst>
        </pc:cxnChg>
        <pc:cxnChg chg="add del mod">
          <ac:chgData name="D'AMATO Chiara" userId="f06afc0e-ae7d-4a58-b42d-e907b1e4c8de" providerId="ADAL" clId="{90EE8BE2-B9CE-454D-89F2-4E08567FB5B2}" dt="2025-04-15T13:08:34.004" v="1884"/>
          <ac:cxnSpMkLst>
            <pc:docMk/>
            <pc:sldMk cId="283876943" sldId="2142532901"/>
            <ac:cxnSpMk id="29" creationId="{C38FE84B-F0E9-851D-2D22-F64005EBA893}"/>
          </ac:cxnSpMkLst>
        </pc:cxnChg>
        <pc:cxnChg chg="add del mod">
          <ac:chgData name="D'AMATO Chiara" userId="f06afc0e-ae7d-4a58-b42d-e907b1e4c8de" providerId="ADAL" clId="{90EE8BE2-B9CE-454D-89F2-4E08567FB5B2}" dt="2025-04-15T13:08:34.004" v="1884"/>
          <ac:cxnSpMkLst>
            <pc:docMk/>
            <pc:sldMk cId="283876943" sldId="2142532901"/>
            <ac:cxnSpMk id="30" creationId="{A6CFD52E-7E16-1CC8-F70D-DEC048AB39BB}"/>
          </ac:cxnSpMkLst>
        </pc:cxnChg>
        <pc:cxnChg chg="add del mod">
          <ac:chgData name="D'AMATO Chiara" userId="f06afc0e-ae7d-4a58-b42d-e907b1e4c8de" providerId="ADAL" clId="{90EE8BE2-B9CE-454D-89F2-4E08567FB5B2}" dt="2025-04-15T13:08:34.004" v="1884"/>
          <ac:cxnSpMkLst>
            <pc:docMk/>
            <pc:sldMk cId="283876943" sldId="2142532901"/>
            <ac:cxnSpMk id="38" creationId="{3FA71C34-862A-CECB-0760-ADA446D54123}"/>
          </ac:cxnSpMkLst>
        </pc:cxnChg>
        <pc:cxnChg chg="add del mod">
          <ac:chgData name="D'AMATO Chiara" userId="f06afc0e-ae7d-4a58-b42d-e907b1e4c8de" providerId="ADAL" clId="{90EE8BE2-B9CE-454D-89F2-4E08567FB5B2}" dt="2025-04-15T13:08:34.004" v="1884"/>
          <ac:cxnSpMkLst>
            <pc:docMk/>
            <pc:sldMk cId="283876943" sldId="2142532901"/>
            <ac:cxnSpMk id="53" creationId="{7F5CC5F4-1054-1C16-11EF-53E045D1B4B6}"/>
          </ac:cxnSpMkLst>
        </pc:cxnChg>
        <pc:cxnChg chg="add del mod">
          <ac:chgData name="D'AMATO Chiara" userId="f06afc0e-ae7d-4a58-b42d-e907b1e4c8de" providerId="ADAL" clId="{90EE8BE2-B9CE-454D-89F2-4E08567FB5B2}" dt="2025-04-15T13:08:34.004" v="1884"/>
          <ac:cxnSpMkLst>
            <pc:docMk/>
            <pc:sldMk cId="283876943" sldId="2142532901"/>
            <ac:cxnSpMk id="61" creationId="{A5898A2C-0D95-46E5-4208-4AD375410FA9}"/>
          </ac:cxnSpMkLst>
        </pc:cxnChg>
        <pc:cxnChg chg="add del mod">
          <ac:chgData name="D'AMATO Chiara" userId="f06afc0e-ae7d-4a58-b42d-e907b1e4c8de" providerId="ADAL" clId="{90EE8BE2-B9CE-454D-89F2-4E08567FB5B2}" dt="2025-04-15T13:08:34.004" v="1884"/>
          <ac:cxnSpMkLst>
            <pc:docMk/>
            <pc:sldMk cId="283876943" sldId="2142532901"/>
            <ac:cxnSpMk id="62" creationId="{3F5170AB-F914-4EDF-4E64-E4A826A99547}"/>
          </ac:cxnSpMkLst>
        </pc:cxnChg>
        <pc:cxnChg chg="add del mod">
          <ac:chgData name="D'AMATO Chiara" userId="f06afc0e-ae7d-4a58-b42d-e907b1e4c8de" providerId="ADAL" clId="{90EE8BE2-B9CE-454D-89F2-4E08567FB5B2}" dt="2025-04-15T13:08:34.004" v="1884"/>
          <ac:cxnSpMkLst>
            <pc:docMk/>
            <pc:sldMk cId="283876943" sldId="2142532901"/>
            <ac:cxnSpMk id="63" creationId="{8FE7480B-025B-A959-8016-4F4A35A42F34}"/>
          </ac:cxnSpMkLst>
        </pc:cxnChg>
        <pc:cxnChg chg="add del mod">
          <ac:chgData name="D'AMATO Chiara" userId="f06afc0e-ae7d-4a58-b42d-e907b1e4c8de" providerId="ADAL" clId="{90EE8BE2-B9CE-454D-89F2-4E08567FB5B2}" dt="2025-04-15T13:08:34.004" v="1884"/>
          <ac:cxnSpMkLst>
            <pc:docMk/>
            <pc:sldMk cId="283876943" sldId="2142532901"/>
            <ac:cxnSpMk id="64" creationId="{51F87067-B4CD-2170-CFDA-1FC458376B33}"/>
          </ac:cxnSpMkLst>
        </pc:cxnChg>
        <pc:cxnChg chg="add del mod">
          <ac:chgData name="D'AMATO Chiara" userId="f06afc0e-ae7d-4a58-b42d-e907b1e4c8de" providerId="ADAL" clId="{90EE8BE2-B9CE-454D-89F2-4E08567FB5B2}" dt="2025-04-15T13:08:34.004" v="1884"/>
          <ac:cxnSpMkLst>
            <pc:docMk/>
            <pc:sldMk cId="283876943" sldId="2142532901"/>
            <ac:cxnSpMk id="65" creationId="{A782C94A-495B-DB80-78C6-19692BE71E13}"/>
          </ac:cxnSpMkLst>
        </pc:cxnChg>
        <pc:cxnChg chg="add del mod">
          <ac:chgData name="D'AMATO Chiara" userId="f06afc0e-ae7d-4a58-b42d-e907b1e4c8de" providerId="ADAL" clId="{90EE8BE2-B9CE-454D-89F2-4E08567FB5B2}" dt="2025-04-15T13:08:34.004" v="1884"/>
          <ac:cxnSpMkLst>
            <pc:docMk/>
            <pc:sldMk cId="283876943" sldId="2142532901"/>
            <ac:cxnSpMk id="66" creationId="{5F999FAE-44CF-64E7-6971-DF19D3C62219}"/>
          </ac:cxnSpMkLst>
        </pc:cxnChg>
        <pc:cxnChg chg="add del mod">
          <ac:chgData name="D'AMATO Chiara" userId="f06afc0e-ae7d-4a58-b42d-e907b1e4c8de" providerId="ADAL" clId="{90EE8BE2-B9CE-454D-89F2-4E08567FB5B2}" dt="2025-04-15T13:08:34.004" v="1884"/>
          <ac:cxnSpMkLst>
            <pc:docMk/>
            <pc:sldMk cId="283876943" sldId="2142532901"/>
            <ac:cxnSpMk id="67" creationId="{6BC4CFDD-6928-4ABA-6F9F-F603309087B9}"/>
          </ac:cxnSpMkLst>
        </pc:cxnChg>
        <pc:cxnChg chg="add del mod">
          <ac:chgData name="D'AMATO Chiara" userId="f06afc0e-ae7d-4a58-b42d-e907b1e4c8de" providerId="ADAL" clId="{90EE8BE2-B9CE-454D-89F2-4E08567FB5B2}" dt="2025-04-15T13:08:34.004" v="1884"/>
          <ac:cxnSpMkLst>
            <pc:docMk/>
            <pc:sldMk cId="283876943" sldId="2142532901"/>
            <ac:cxnSpMk id="68" creationId="{B1CE5732-1C26-026A-D407-0E68F7B67835}"/>
          </ac:cxnSpMkLst>
        </pc:cxnChg>
        <pc:cxnChg chg="add del mod">
          <ac:chgData name="D'AMATO Chiara" userId="f06afc0e-ae7d-4a58-b42d-e907b1e4c8de" providerId="ADAL" clId="{90EE8BE2-B9CE-454D-89F2-4E08567FB5B2}" dt="2025-04-15T13:08:34.004" v="1884"/>
          <ac:cxnSpMkLst>
            <pc:docMk/>
            <pc:sldMk cId="283876943" sldId="2142532901"/>
            <ac:cxnSpMk id="69" creationId="{E363D18C-CA0A-7D29-15FA-60ECD095958E}"/>
          </ac:cxnSpMkLst>
        </pc:cxnChg>
        <pc:cxnChg chg="add del mod">
          <ac:chgData name="D'AMATO Chiara" userId="f06afc0e-ae7d-4a58-b42d-e907b1e4c8de" providerId="ADAL" clId="{90EE8BE2-B9CE-454D-89F2-4E08567FB5B2}" dt="2025-04-15T13:08:34.004" v="1884"/>
          <ac:cxnSpMkLst>
            <pc:docMk/>
            <pc:sldMk cId="283876943" sldId="2142532901"/>
            <ac:cxnSpMk id="70" creationId="{9D2BBA75-7173-0D4F-1065-D9189B2207FA}"/>
          </ac:cxnSpMkLst>
        </pc:cxnChg>
        <pc:cxnChg chg="add del mod">
          <ac:chgData name="D'AMATO Chiara" userId="f06afc0e-ae7d-4a58-b42d-e907b1e4c8de" providerId="ADAL" clId="{90EE8BE2-B9CE-454D-89F2-4E08567FB5B2}" dt="2025-04-15T13:08:34.004" v="1884"/>
          <ac:cxnSpMkLst>
            <pc:docMk/>
            <pc:sldMk cId="283876943" sldId="2142532901"/>
            <ac:cxnSpMk id="71" creationId="{D21D99F9-24C4-A3DE-B11D-53C0B602B1C2}"/>
          </ac:cxnSpMkLst>
        </pc:cxnChg>
        <pc:cxnChg chg="add del mod">
          <ac:chgData name="D'AMATO Chiara" userId="f06afc0e-ae7d-4a58-b42d-e907b1e4c8de" providerId="ADAL" clId="{90EE8BE2-B9CE-454D-89F2-4E08567FB5B2}" dt="2025-04-15T13:08:34.004" v="1884"/>
          <ac:cxnSpMkLst>
            <pc:docMk/>
            <pc:sldMk cId="283876943" sldId="2142532901"/>
            <ac:cxnSpMk id="72" creationId="{F4D14C78-60B7-AD5A-0024-264B2A9D7352}"/>
          </ac:cxnSpMkLst>
        </pc:cxnChg>
        <pc:cxnChg chg="add del mod">
          <ac:chgData name="D'AMATO Chiara" userId="f06afc0e-ae7d-4a58-b42d-e907b1e4c8de" providerId="ADAL" clId="{90EE8BE2-B9CE-454D-89F2-4E08567FB5B2}" dt="2025-04-15T13:08:34.004" v="1884"/>
          <ac:cxnSpMkLst>
            <pc:docMk/>
            <pc:sldMk cId="283876943" sldId="2142532901"/>
            <ac:cxnSpMk id="73" creationId="{EDB9E70A-6EDD-50BD-4AD5-870F6C918BA3}"/>
          </ac:cxnSpMkLst>
        </pc:cxnChg>
        <pc:cxnChg chg="add del mod">
          <ac:chgData name="D'AMATO Chiara" userId="f06afc0e-ae7d-4a58-b42d-e907b1e4c8de" providerId="ADAL" clId="{90EE8BE2-B9CE-454D-89F2-4E08567FB5B2}" dt="2025-04-15T13:08:34.004" v="1884"/>
          <ac:cxnSpMkLst>
            <pc:docMk/>
            <pc:sldMk cId="283876943" sldId="2142532901"/>
            <ac:cxnSpMk id="74" creationId="{847A1855-680D-66B0-98DB-5E68709FBF48}"/>
          </ac:cxnSpMkLst>
        </pc:cxnChg>
        <pc:cxnChg chg="add del mod">
          <ac:chgData name="D'AMATO Chiara" userId="f06afc0e-ae7d-4a58-b42d-e907b1e4c8de" providerId="ADAL" clId="{90EE8BE2-B9CE-454D-89F2-4E08567FB5B2}" dt="2025-04-15T13:08:34.004" v="1884"/>
          <ac:cxnSpMkLst>
            <pc:docMk/>
            <pc:sldMk cId="283876943" sldId="2142532901"/>
            <ac:cxnSpMk id="75" creationId="{14C8880A-879E-4612-B5C1-17C877F1AF11}"/>
          </ac:cxnSpMkLst>
        </pc:cxnChg>
        <pc:cxnChg chg="add del mod">
          <ac:chgData name="D'AMATO Chiara" userId="f06afc0e-ae7d-4a58-b42d-e907b1e4c8de" providerId="ADAL" clId="{90EE8BE2-B9CE-454D-89F2-4E08567FB5B2}" dt="2025-04-15T13:08:34.004" v="1884"/>
          <ac:cxnSpMkLst>
            <pc:docMk/>
            <pc:sldMk cId="283876943" sldId="2142532901"/>
            <ac:cxnSpMk id="76" creationId="{95638B73-6811-55F5-C4EC-DC587B306492}"/>
          </ac:cxnSpMkLst>
        </pc:cxnChg>
        <pc:cxnChg chg="add del mod">
          <ac:chgData name="D'AMATO Chiara" userId="f06afc0e-ae7d-4a58-b42d-e907b1e4c8de" providerId="ADAL" clId="{90EE8BE2-B9CE-454D-89F2-4E08567FB5B2}" dt="2025-04-15T13:08:34.004" v="1884"/>
          <ac:cxnSpMkLst>
            <pc:docMk/>
            <pc:sldMk cId="283876943" sldId="2142532901"/>
            <ac:cxnSpMk id="77" creationId="{079C775C-696F-A3EC-C026-B07B55CC6204}"/>
          </ac:cxnSpMkLst>
        </pc:cxnChg>
        <pc:cxnChg chg="add del mod">
          <ac:chgData name="D'AMATO Chiara" userId="f06afc0e-ae7d-4a58-b42d-e907b1e4c8de" providerId="ADAL" clId="{90EE8BE2-B9CE-454D-89F2-4E08567FB5B2}" dt="2025-04-15T13:08:34.004" v="1884"/>
          <ac:cxnSpMkLst>
            <pc:docMk/>
            <pc:sldMk cId="283876943" sldId="2142532901"/>
            <ac:cxnSpMk id="81" creationId="{03826B04-7089-F2B8-9E9A-635C0E7E2C53}"/>
          </ac:cxnSpMkLst>
        </pc:cxnChg>
        <pc:cxnChg chg="add mod">
          <ac:chgData name="D'AMATO Chiara" userId="f06afc0e-ae7d-4a58-b42d-e907b1e4c8de" providerId="ADAL" clId="{90EE8BE2-B9CE-454D-89F2-4E08567FB5B2}" dt="2025-04-15T13:10:30.884" v="1887" actId="1076"/>
          <ac:cxnSpMkLst>
            <pc:docMk/>
            <pc:sldMk cId="283876943" sldId="2142532901"/>
            <ac:cxnSpMk id="100" creationId="{E113F9A7-8B7E-CD5E-4422-D07CCFDCBA66}"/>
          </ac:cxnSpMkLst>
        </pc:cxnChg>
        <pc:cxnChg chg="add mod">
          <ac:chgData name="D'AMATO Chiara" userId="f06afc0e-ae7d-4a58-b42d-e907b1e4c8de" providerId="ADAL" clId="{90EE8BE2-B9CE-454D-89F2-4E08567FB5B2}" dt="2025-04-15T13:10:30.884" v="1887" actId="1076"/>
          <ac:cxnSpMkLst>
            <pc:docMk/>
            <pc:sldMk cId="283876943" sldId="2142532901"/>
            <ac:cxnSpMk id="101" creationId="{844F023C-F258-F0F5-B413-8E9420BA239B}"/>
          </ac:cxnSpMkLst>
        </pc:cxnChg>
        <pc:cxnChg chg="add mod">
          <ac:chgData name="D'AMATO Chiara" userId="f06afc0e-ae7d-4a58-b42d-e907b1e4c8de" providerId="ADAL" clId="{90EE8BE2-B9CE-454D-89F2-4E08567FB5B2}" dt="2025-04-15T13:10:30.884" v="1887" actId="1076"/>
          <ac:cxnSpMkLst>
            <pc:docMk/>
            <pc:sldMk cId="283876943" sldId="2142532901"/>
            <ac:cxnSpMk id="102" creationId="{4E8131FB-0C23-3A9C-D7E5-84609CA56340}"/>
          </ac:cxnSpMkLst>
        </pc:cxnChg>
        <pc:cxnChg chg="add mod">
          <ac:chgData name="D'AMATO Chiara" userId="f06afc0e-ae7d-4a58-b42d-e907b1e4c8de" providerId="ADAL" clId="{90EE8BE2-B9CE-454D-89F2-4E08567FB5B2}" dt="2025-04-15T13:10:30.884" v="1887" actId="1076"/>
          <ac:cxnSpMkLst>
            <pc:docMk/>
            <pc:sldMk cId="283876943" sldId="2142532901"/>
            <ac:cxnSpMk id="108" creationId="{F970B7FA-9108-8A03-70AD-5CEC127249C5}"/>
          </ac:cxnSpMkLst>
        </pc:cxnChg>
        <pc:cxnChg chg="add mod">
          <ac:chgData name="D'AMATO Chiara" userId="f06afc0e-ae7d-4a58-b42d-e907b1e4c8de" providerId="ADAL" clId="{90EE8BE2-B9CE-454D-89F2-4E08567FB5B2}" dt="2025-04-15T13:10:30.884" v="1887" actId="1076"/>
          <ac:cxnSpMkLst>
            <pc:docMk/>
            <pc:sldMk cId="283876943" sldId="2142532901"/>
            <ac:cxnSpMk id="109" creationId="{8DC35112-B248-A838-5320-C3FB102F748E}"/>
          </ac:cxnSpMkLst>
        </pc:cxnChg>
        <pc:cxnChg chg="add mod">
          <ac:chgData name="D'AMATO Chiara" userId="f06afc0e-ae7d-4a58-b42d-e907b1e4c8de" providerId="ADAL" clId="{90EE8BE2-B9CE-454D-89F2-4E08567FB5B2}" dt="2025-04-15T13:10:30.884" v="1887" actId="1076"/>
          <ac:cxnSpMkLst>
            <pc:docMk/>
            <pc:sldMk cId="283876943" sldId="2142532901"/>
            <ac:cxnSpMk id="117" creationId="{0CB1B3CE-5E72-CEAA-E8B1-1B02012B9472}"/>
          </ac:cxnSpMkLst>
        </pc:cxnChg>
        <pc:cxnChg chg="add mod">
          <ac:chgData name="D'AMATO Chiara" userId="f06afc0e-ae7d-4a58-b42d-e907b1e4c8de" providerId="ADAL" clId="{90EE8BE2-B9CE-454D-89F2-4E08567FB5B2}" dt="2025-04-15T13:10:30.884" v="1887" actId="1076"/>
          <ac:cxnSpMkLst>
            <pc:docMk/>
            <pc:sldMk cId="283876943" sldId="2142532901"/>
            <ac:cxnSpMk id="132" creationId="{199A4C31-8821-DBD8-7200-D6A75E7A822F}"/>
          </ac:cxnSpMkLst>
        </pc:cxnChg>
        <pc:cxnChg chg="add mod">
          <ac:chgData name="D'AMATO Chiara" userId="f06afc0e-ae7d-4a58-b42d-e907b1e4c8de" providerId="ADAL" clId="{90EE8BE2-B9CE-454D-89F2-4E08567FB5B2}" dt="2025-04-15T13:10:30.884" v="1887" actId="1076"/>
          <ac:cxnSpMkLst>
            <pc:docMk/>
            <pc:sldMk cId="283876943" sldId="2142532901"/>
            <ac:cxnSpMk id="140" creationId="{B693059C-735E-4ABD-8B60-4D1FEAF4656E}"/>
          </ac:cxnSpMkLst>
        </pc:cxnChg>
        <pc:cxnChg chg="add mod">
          <ac:chgData name="D'AMATO Chiara" userId="f06afc0e-ae7d-4a58-b42d-e907b1e4c8de" providerId="ADAL" clId="{90EE8BE2-B9CE-454D-89F2-4E08567FB5B2}" dt="2025-04-15T13:10:30.884" v="1887" actId="1076"/>
          <ac:cxnSpMkLst>
            <pc:docMk/>
            <pc:sldMk cId="283876943" sldId="2142532901"/>
            <ac:cxnSpMk id="141" creationId="{2FDC0194-CE66-1BC0-533E-CBFBDE97E191}"/>
          </ac:cxnSpMkLst>
        </pc:cxnChg>
        <pc:cxnChg chg="add mod">
          <ac:chgData name="D'AMATO Chiara" userId="f06afc0e-ae7d-4a58-b42d-e907b1e4c8de" providerId="ADAL" clId="{90EE8BE2-B9CE-454D-89F2-4E08567FB5B2}" dt="2025-04-15T13:10:30.884" v="1887" actId="1076"/>
          <ac:cxnSpMkLst>
            <pc:docMk/>
            <pc:sldMk cId="283876943" sldId="2142532901"/>
            <ac:cxnSpMk id="142" creationId="{232D8B93-C721-24A4-400E-CE4C8E0B34C2}"/>
          </ac:cxnSpMkLst>
        </pc:cxnChg>
        <pc:cxnChg chg="add mod">
          <ac:chgData name="D'AMATO Chiara" userId="f06afc0e-ae7d-4a58-b42d-e907b1e4c8de" providerId="ADAL" clId="{90EE8BE2-B9CE-454D-89F2-4E08567FB5B2}" dt="2025-04-15T13:10:30.884" v="1887" actId="1076"/>
          <ac:cxnSpMkLst>
            <pc:docMk/>
            <pc:sldMk cId="283876943" sldId="2142532901"/>
            <ac:cxnSpMk id="143" creationId="{FDA3EA2D-43AA-8963-FC7C-683B6BF841D9}"/>
          </ac:cxnSpMkLst>
        </pc:cxnChg>
        <pc:cxnChg chg="add mod">
          <ac:chgData name="D'AMATO Chiara" userId="f06afc0e-ae7d-4a58-b42d-e907b1e4c8de" providerId="ADAL" clId="{90EE8BE2-B9CE-454D-89F2-4E08567FB5B2}" dt="2025-04-15T13:10:30.884" v="1887" actId="1076"/>
          <ac:cxnSpMkLst>
            <pc:docMk/>
            <pc:sldMk cId="283876943" sldId="2142532901"/>
            <ac:cxnSpMk id="144" creationId="{BB3A7A7E-175E-BC3C-B5D8-7F5B060BD4E9}"/>
          </ac:cxnSpMkLst>
        </pc:cxnChg>
        <pc:cxnChg chg="add mod">
          <ac:chgData name="D'AMATO Chiara" userId="f06afc0e-ae7d-4a58-b42d-e907b1e4c8de" providerId="ADAL" clId="{90EE8BE2-B9CE-454D-89F2-4E08567FB5B2}" dt="2025-04-15T13:10:30.884" v="1887" actId="1076"/>
          <ac:cxnSpMkLst>
            <pc:docMk/>
            <pc:sldMk cId="283876943" sldId="2142532901"/>
            <ac:cxnSpMk id="145" creationId="{46D153B8-CDFC-3846-A259-19E21D98895D}"/>
          </ac:cxnSpMkLst>
        </pc:cxnChg>
        <pc:cxnChg chg="add mod">
          <ac:chgData name="D'AMATO Chiara" userId="f06afc0e-ae7d-4a58-b42d-e907b1e4c8de" providerId="ADAL" clId="{90EE8BE2-B9CE-454D-89F2-4E08567FB5B2}" dt="2025-04-15T13:10:30.884" v="1887" actId="1076"/>
          <ac:cxnSpMkLst>
            <pc:docMk/>
            <pc:sldMk cId="283876943" sldId="2142532901"/>
            <ac:cxnSpMk id="146" creationId="{DAE84FEE-B774-47B5-B7EF-CBC92C8B56EA}"/>
          </ac:cxnSpMkLst>
        </pc:cxnChg>
        <pc:cxnChg chg="add mod">
          <ac:chgData name="D'AMATO Chiara" userId="f06afc0e-ae7d-4a58-b42d-e907b1e4c8de" providerId="ADAL" clId="{90EE8BE2-B9CE-454D-89F2-4E08567FB5B2}" dt="2025-04-15T13:10:30.884" v="1887" actId="1076"/>
          <ac:cxnSpMkLst>
            <pc:docMk/>
            <pc:sldMk cId="283876943" sldId="2142532901"/>
            <ac:cxnSpMk id="147" creationId="{516DDFAB-AF6B-2E0F-BF6B-E8164E202372}"/>
          </ac:cxnSpMkLst>
        </pc:cxnChg>
        <pc:cxnChg chg="add mod">
          <ac:chgData name="D'AMATO Chiara" userId="f06afc0e-ae7d-4a58-b42d-e907b1e4c8de" providerId="ADAL" clId="{90EE8BE2-B9CE-454D-89F2-4E08567FB5B2}" dt="2025-04-15T13:10:30.884" v="1887" actId="1076"/>
          <ac:cxnSpMkLst>
            <pc:docMk/>
            <pc:sldMk cId="283876943" sldId="2142532901"/>
            <ac:cxnSpMk id="148" creationId="{01218D54-7EEA-A4CE-B8BD-BF0351EDEB1A}"/>
          </ac:cxnSpMkLst>
        </pc:cxnChg>
        <pc:cxnChg chg="add mod">
          <ac:chgData name="D'AMATO Chiara" userId="f06afc0e-ae7d-4a58-b42d-e907b1e4c8de" providerId="ADAL" clId="{90EE8BE2-B9CE-454D-89F2-4E08567FB5B2}" dt="2025-04-15T13:10:30.884" v="1887" actId="1076"/>
          <ac:cxnSpMkLst>
            <pc:docMk/>
            <pc:sldMk cId="283876943" sldId="2142532901"/>
            <ac:cxnSpMk id="149" creationId="{353EFEC6-E630-9E36-8870-6AE7E2A1100C}"/>
          </ac:cxnSpMkLst>
        </pc:cxnChg>
        <pc:cxnChg chg="add mod">
          <ac:chgData name="D'AMATO Chiara" userId="f06afc0e-ae7d-4a58-b42d-e907b1e4c8de" providerId="ADAL" clId="{90EE8BE2-B9CE-454D-89F2-4E08567FB5B2}" dt="2025-04-15T13:10:30.884" v="1887" actId="1076"/>
          <ac:cxnSpMkLst>
            <pc:docMk/>
            <pc:sldMk cId="283876943" sldId="2142532901"/>
            <ac:cxnSpMk id="150" creationId="{61F036E5-7A5F-1DC4-94BC-20B4683323C5}"/>
          </ac:cxnSpMkLst>
        </pc:cxnChg>
        <pc:cxnChg chg="add mod">
          <ac:chgData name="D'AMATO Chiara" userId="f06afc0e-ae7d-4a58-b42d-e907b1e4c8de" providerId="ADAL" clId="{90EE8BE2-B9CE-454D-89F2-4E08567FB5B2}" dt="2025-04-15T13:10:30.884" v="1887" actId="1076"/>
          <ac:cxnSpMkLst>
            <pc:docMk/>
            <pc:sldMk cId="283876943" sldId="2142532901"/>
            <ac:cxnSpMk id="151" creationId="{AAF0170C-3411-9FBB-CF1E-FC6EECF8D4F6}"/>
          </ac:cxnSpMkLst>
        </pc:cxnChg>
        <pc:cxnChg chg="add mod">
          <ac:chgData name="D'AMATO Chiara" userId="f06afc0e-ae7d-4a58-b42d-e907b1e4c8de" providerId="ADAL" clId="{90EE8BE2-B9CE-454D-89F2-4E08567FB5B2}" dt="2025-04-15T13:10:30.884" v="1887" actId="1076"/>
          <ac:cxnSpMkLst>
            <pc:docMk/>
            <pc:sldMk cId="283876943" sldId="2142532901"/>
            <ac:cxnSpMk id="152" creationId="{6F3B4AFB-FF57-BD6E-6561-0C193A8D6AEC}"/>
          </ac:cxnSpMkLst>
        </pc:cxnChg>
        <pc:cxnChg chg="add mod">
          <ac:chgData name="D'AMATO Chiara" userId="f06afc0e-ae7d-4a58-b42d-e907b1e4c8de" providerId="ADAL" clId="{90EE8BE2-B9CE-454D-89F2-4E08567FB5B2}" dt="2025-04-15T13:10:30.884" v="1887" actId="1076"/>
          <ac:cxnSpMkLst>
            <pc:docMk/>
            <pc:sldMk cId="283876943" sldId="2142532901"/>
            <ac:cxnSpMk id="153" creationId="{F20346E0-4CF2-A857-ECB0-9F7C2043D23E}"/>
          </ac:cxnSpMkLst>
        </pc:cxnChg>
        <pc:cxnChg chg="add mod">
          <ac:chgData name="D'AMATO Chiara" userId="f06afc0e-ae7d-4a58-b42d-e907b1e4c8de" providerId="ADAL" clId="{90EE8BE2-B9CE-454D-89F2-4E08567FB5B2}" dt="2025-04-15T13:10:30.884" v="1887" actId="1076"/>
          <ac:cxnSpMkLst>
            <pc:docMk/>
            <pc:sldMk cId="283876943" sldId="2142532901"/>
            <ac:cxnSpMk id="154" creationId="{B7FED29E-7C65-4E32-E62B-F30DD5613844}"/>
          </ac:cxnSpMkLst>
        </pc:cxnChg>
        <pc:cxnChg chg="add mod">
          <ac:chgData name="D'AMATO Chiara" userId="f06afc0e-ae7d-4a58-b42d-e907b1e4c8de" providerId="ADAL" clId="{90EE8BE2-B9CE-454D-89F2-4E08567FB5B2}" dt="2025-04-15T13:10:30.884" v="1887" actId="1076"/>
          <ac:cxnSpMkLst>
            <pc:docMk/>
            <pc:sldMk cId="283876943" sldId="2142532901"/>
            <ac:cxnSpMk id="155" creationId="{A356BCD1-0551-095F-D24F-B58EC6108E18}"/>
          </ac:cxnSpMkLst>
        </pc:cxnChg>
        <pc:cxnChg chg="add mod">
          <ac:chgData name="D'AMATO Chiara" userId="f06afc0e-ae7d-4a58-b42d-e907b1e4c8de" providerId="ADAL" clId="{90EE8BE2-B9CE-454D-89F2-4E08567FB5B2}" dt="2025-04-15T13:10:30.884" v="1887" actId="1076"/>
          <ac:cxnSpMkLst>
            <pc:docMk/>
            <pc:sldMk cId="283876943" sldId="2142532901"/>
            <ac:cxnSpMk id="156" creationId="{56AA82AE-C1E6-40A4-8060-C1A5D1670C56}"/>
          </ac:cxnSpMkLst>
        </pc:cxnChg>
        <pc:cxnChg chg="add mod">
          <ac:chgData name="D'AMATO Chiara" userId="f06afc0e-ae7d-4a58-b42d-e907b1e4c8de" providerId="ADAL" clId="{90EE8BE2-B9CE-454D-89F2-4E08567FB5B2}" dt="2025-04-15T13:10:30.884" v="1887" actId="1076"/>
          <ac:cxnSpMkLst>
            <pc:docMk/>
            <pc:sldMk cId="283876943" sldId="2142532901"/>
            <ac:cxnSpMk id="160" creationId="{A92032FC-9F0B-A78F-0471-0625E5D8388D}"/>
          </ac:cxnSpMkLst>
        </pc:cxnChg>
      </pc:sldChg>
      <pc:sldChg chg="addSp delSp modSp add del mod ord">
        <pc:chgData name="D'AMATO Chiara" userId="f06afc0e-ae7d-4a58-b42d-e907b1e4c8de" providerId="ADAL" clId="{90EE8BE2-B9CE-454D-89F2-4E08567FB5B2}" dt="2025-04-27T14:30:00.014" v="19491" actId="47"/>
        <pc:sldMkLst>
          <pc:docMk/>
          <pc:sldMk cId="989156734" sldId="2142532902"/>
        </pc:sldMkLst>
        <pc:spChg chg="mod">
          <ac:chgData name="D'AMATO Chiara" userId="f06afc0e-ae7d-4a58-b42d-e907b1e4c8de" providerId="ADAL" clId="{90EE8BE2-B9CE-454D-89F2-4E08567FB5B2}" dt="2025-04-23T17:09:54.757" v="5853" actId="1076"/>
          <ac:spMkLst>
            <pc:docMk/>
            <pc:sldMk cId="989156734" sldId="2142532902"/>
            <ac:spMk id="2" creationId="{6F94BB35-EFC6-7F36-5807-90BADA4A9C9E}"/>
          </ac:spMkLst>
        </pc:spChg>
        <pc:spChg chg="add mod">
          <ac:chgData name="D'AMATO Chiara" userId="f06afc0e-ae7d-4a58-b42d-e907b1e4c8de" providerId="ADAL" clId="{90EE8BE2-B9CE-454D-89F2-4E08567FB5B2}" dt="2025-04-15T13:11:28.160" v="1947" actId="1035"/>
          <ac:spMkLst>
            <pc:docMk/>
            <pc:sldMk cId="989156734" sldId="2142532902"/>
            <ac:spMk id="4" creationId="{8B4B9F33-0B0B-E7D4-FB49-54C2F529158D}"/>
          </ac:spMkLst>
        </pc:spChg>
        <pc:spChg chg="mod">
          <ac:chgData name="D'AMATO Chiara" userId="f06afc0e-ae7d-4a58-b42d-e907b1e4c8de" providerId="ADAL" clId="{90EE8BE2-B9CE-454D-89F2-4E08567FB5B2}" dt="2025-04-15T13:10:52.577" v="1909" actId="20577"/>
          <ac:spMkLst>
            <pc:docMk/>
            <pc:sldMk cId="989156734" sldId="2142532902"/>
            <ac:spMk id="5" creationId="{856CE681-87D1-0195-E21D-6C298E688959}"/>
          </ac:spMkLst>
        </pc:spChg>
        <pc:spChg chg="add mod">
          <ac:chgData name="D'AMATO Chiara" userId="f06afc0e-ae7d-4a58-b42d-e907b1e4c8de" providerId="ADAL" clId="{90EE8BE2-B9CE-454D-89F2-4E08567FB5B2}" dt="2025-04-15T13:11:28.160" v="1947" actId="1035"/>
          <ac:spMkLst>
            <pc:docMk/>
            <pc:sldMk cId="989156734" sldId="2142532902"/>
            <ac:spMk id="6" creationId="{F8AB9CF0-247E-4FDD-04E7-9E9A79E503BB}"/>
          </ac:spMkLst>
        </pc:spChg>
        <pc:spChg chg="add mod">
          <ac:chgData name="D'AMATO Chiara" userId="f06afc0e-ae7d-4a58-b42d-e907b1e4c8de" providerId="ADAL" clId="{90EE8BE2-B9CE-454D-89F2-4E08567FB5B2}" dt="2025-04-15T13:11:28.160" v="1947" actId="1035"/>
          <ac:spMkLst>
            <pc:docMk/>
            <pc:sldMk cId="989156734" sldId="2142532902"/>
            <ac:spMk id="7" creationId="{F6C40427-087B-1394-0367-E919D7E2E008}"/>
          </ac:spMkLst>
        </pc:spChg>
        <pc:spChg chg="add mod">
          <ac:chgData name="D'AMATO Chiara" userId="f06afc0e-ae7d-4a58-b42d-e907b1e4c8de" providerId="ADAL" clId="{90EE8BE2-B9CE-454D-89F2-4E08567FB5B2}" dt="2025-04-15T13:11:28.160" v="1947" actId="1035"/>
          <ac:spMkLst>
            <pc:docMk/>
            <pc:sldMk cId="989156734" sldId="2142532902"/>
            <ac:spMk id="8" creationId="{68276916-0DF7-3084-4AEE-3F6CB821A57A}"/>
          </ac:spMkLst>
        </pc:spChg>
        <pc:spChg chg="add mod">
          <ac:chgData name="D'AMATO Chiara" userId="f06afc0e-ae7d-4a58-b42d-e907b1e4c8de" providerId="ADAL" clId="{90EE8BE2-B9CE-454D-89F2-4E08567FB5B2}" dt="2025-04-15T13:11:28.160" v="1947" actId="1035"/>
          <ac:spMkLst>
            <pc:docMk/>
            <pc:sldMk cId="989156734" sldId="2142532902"/>
            <ac:spMk id="11" creationId="{5CAADA1A-C1B3-5D12-3B23-F16B7A20F0D1}"/>
          </ac:spMkLst>
        </pc:spChg>
        <pc:spChg chg="add mod">
          <ac:chgData name="D'AMATO Chiara" userId="f06afc0e-ae7d-4a58-b42d-e907b1e4c8de" providerId="ADAL" clId="{90EE8BE2-B9CE-454D-89F2-4E08567FB5B2}" dt="2025-04-15T13:11:28.160" v="1947" actId="1035"/>
          <ac:spMkLst>
            <pc:docMk/>
            <pc:sldMk cId="989156734" sldId="2142532902"/>
            <ac:spMk id="12" creationId="{DDB27198-599B-ACBE-436D-AD00D672E954}"/>
          </ac:spMkLst>
        </pc:spChg>
        <pc:spChg chg="add mod">
          <ac:chgData name="D'AMATO Chiara" userId="f06afc0e-ae7d-4a58-b42d-e907b1e4c8de" providerId="ADAL" clId="{90EE8BE2-B9CE-454D-89F2-4E08567FB5B2}" dt="2025-04-23T16:39:17.097" v="4555" actId="13926"/>
          <ac:spMkLst>
            <pc:docMk/>
            <pc:sldMk cId="989156734" sldId="2142532902"/>
            <ac:spMk id="14" creationId="{B6181E9E-419A-6C97-EFE4-61741974D45A}"/>
          </ac:spMkLst>
        </pc:spChg>
        <pc:spChg chg="add mod">
          <ac:chgData name="D'AMATO Chiara" userId="f06afc0e-ae7d-4a58-b42d-e907b1e4c8de" providerId="ADAL" clId="{90EE8BE2-B9CE-454D-89F2-4E08567FB5B2}" dt="2025-04-23T16:39:25.646" v="4558" actId="13926"/>
          <ac:spMkLst>
            <pc:docMk/>
            <pc:sldMk cId="989156734" sldId="2142532902"/>
            <ac:spMk id="15" creationId="{A4303F11-0CFE-5D13-81CB-E22EBCE7DE9B}"/>
          </ac:spMkLst>
        </pc:spChg>
        <pc:spChg chg="add mod">
          <ac:chgData name="D'AMATO Chiara" userId="f06afc0e-ae7d-4a58-b42d-e907b1e4c8de" providerId="ADAL" clId="{90EE8BE2-B9CE-454D-89F2-4E08567FB5B2}" dt="2025-04-23T17:09:39.608" v="5850" actId="13926"/>
          <ac:spMkLst>
            <pc:docMk/>
            <pc:sldMk cId="989156734" sldId="2142532902"/>
            <ac:spMk id="16" creationId="{A3710E66-2C9E-0C50-BC66-4E6C9E2393F1}"/>
          </ac:spMkLst>
        </pc:spChg>
        <pc:spChg chg="add mod">
          <ac:chgData name="D'AMATO Chiara" userId="f06afc0e-ae7d-4a58-b42d-e907b1e4c8de" providerId="ADAL" clId="{90EE8BE2-B9CE-454D-89F2-4E08567FB5B2}" dt="2025-04-23T17:09:39.608" v="5850" actId="13926"/>
          <ac:spMkLst>
            <pc:docMk/>
            <pc:sldMk cId="989156734" sldId="2142532902"/>
            <ac:spMk id="17" creationId="{D59E05F4-B735-B1A2-63F3-94B58F1500EE}"/>
          </ac:spMkLst>
        </pc:spChg>
        <pc:spChg chg="add mod">
          <ac:chgData name="D'AMATO Chiara" userId="f06afc0e-ae7d-4a58-b42d-e907b1e4c8de" providerId="ADAL" clId="{90EE8BE2-B9CE-454D-89F2-4E08567FB5B2}" dt="2025-04-23T17:09:39.608" v="5850" actId="13926"/>
          <ac:spMkLst>
            <pc:docMk/>
            <pc:sldMk cId="989156734" sldId="2142532902"/>
            <ac:spMk id="18" creationId="{0E35CA1D-35B0-1C0C-D1A4-183D8C682918}"/>
          </ac:spMkLst>
        </pc:spChg>
        <pc:spChg chg="add mod">
          <ac:chgData name="D'AMATO Chiara" userId="f06afc0e-ae7d-4a58-b42d-e907b1e4c8de" providerId="ADAL" clId="{90EE8BE2-B9CE-454D-89F2-4E08567FB5B2}" dt="2025-04-23T16:39:27.696" v="4559" actId="13926"/>
          <ac:spMkLst>
            <pc:docMk/>
            <pc:sldMk cId="989156734" sldId="2142532902"/>
            <ac:spMk id="19" creationId="{DC2B9EE1-4F1D-90BA-AE83-45CA4F14A4A7}"/>
          </ac:spMkLst>
        </pc:spChg>
        <pc:spChg chg="add mod">
          <ac:chgData name="D'AMATO Chiara" userId="f06afc0e-ae7d-4a58-b42d-e907b1e4c8de" providerId="ADAL" clId="{90EE8BE2-B9CE-454D-89F2-4E08567FB5B2}" dt="2025-04-23T17:09:39.608" v="5850" actId="13926"/>
          <ac:spMkLst>
            <pc:docMk/>
            <pc:sldMk cId="989156734" sldId="2142532902"/>
            <ac:spMk id="20" creationId="{71FBF05B-9025-6E4A-C564-561B2AA21B6A}"/>
          </ac:spMkLst>
        </pc:spChg>
        <pc:spChg chg="add mod">
          <ac:chgData name="D'AMATO Chiara" userId="f06afc0e-ae7d-4a58-b42d-e907b1e4c8de" providerId="ADAL" clId="{90EE8BE2-B9CE-454D-89F2-4E08567FB5B2}" dt="2025-04-23T17:09:58.530" v="5854" actId="13926"/>
          <ac:spMkLst>
            <pc:docMk/>
            <pc:sldMk cId="989156734" sldId="2142532902"/>
            <ac:spMk id="21" creationId="{F8D2C270-1B29-E17A-969D-4A44F43F91B8}"/>
          </ac:spMkLst>
        </pc:spChg>
        <pc:spChg chg="add mod">
          <ac:chgData name="D'AMATO Chiara" userId="f06afc0e-ae7d-4a58-b42d-e907b1e4c8de" providerId="ADAL" clId="{90EE8BE2-B9CE-454D-89F2-4E08567FB5B2}" dt="2025-04-23T17:09:39.608" v="5850" actId="13926"/>
          <ac:spMkLst>
            <pc:docMk/>
            <pc:sldMk cId="989156734" sldId="2142532902"/>
            <ac:spMk id="22" creationId="{999DA680-E5CD-6B99-ED2C-457D9A9ECD79}"/>
          </ac:spMkLst>
        </pc:spChg>
        <pc:spChg chg="add mod">
          <ac:chgData name="D'AMATO Chiara" userId="f06afc0e-ae7d-4a58-b42d-e907b1e4c8de" providerId="ADAL" clId="{90EE8BE2-B9CE-454D-89F2-4E08567FB5B2}" dt="2025-04-23T17:09:51.047" v="5851" actId="13926"/>
          <ac:spMkLst>
            <pc:docMk/>
            <pc:sldMk cId="989156734" sldId="2142532902"/>
            <ac:spMk id="23" creationId="{EAC70C18-3913-E78C-576D-CBD57CD058D7}"/>
          </ac:spMkLst>
        </pc:spChg>
        <pc:spChg chg="add mod">
          <ac:chgData name="D'AMATO Chiara" userId="f06afc0e-ae7d-4a58-b42d-e907b1e4c8de" providerId="ADAL" clId="{90EE8BE2-B9CE-454D-89F2-4E08567FB5B2}" dt="2025-04-23T17:09:39.608" v="5850" actId="13926"/>
          <ac:spMkLst>
            <pc:docMk/>
            <pc:sldMk cId="989156734" sldId="2142532902"/>
            <ac:spMk id="24" creationId="{0389ADB9-0FAD-063E-D8E3-2F6BE016B00C}"/>
          </ac:spMkLst>
        </pc:spChg>
        <pc:spChg chg="add mod">
          <ac:chgData name="D'AMATO Chiara" userId="f06afc0e-ae7d-4a58-b42d-e907b1e4c8de" providerId="ADAL" clId="{90EE8BE2-B9CE-454D-89F2-4E08567FB5B2}" dt="2025-04-23T16:38:44.016" v="4551" actId="13926"/>
          <ac:spMkLst>
            <pc:docMk/>
            <pc:sldMk cId="989156734" sldId="2142532902"/>
            <ac:spMk id="25" creationId="{3BC3B6DF-7BFA-A0CA-2974-EA8DD600E2A3}"/>
          </ac:spMkLst>
        </pc:spChg>
        <pc:spChg chg="add mod">
          <ac:chgData name="D'AMATO Chiara" userId="f06afc0e-ae7d-4a58-b42d-e907b1e4c8de" providerId="ADAL" clId="{90EE8BE2-B9CE-454D-89F2-4E08567FB5B2}" dt="2025-04-15T13:11:28.160" v="1947" actId="1035"/>
          <ac:spMkLst>
            <pc:docMk/>
            <pc:sldMk cId="989156734" sldId="2142532902"/>
            <ac:spMk id="26" creationId="{EB3B10CA-6ED6-B449-8A6C-19E0F27FC2E9}"/>
          </ac:spMkLst>
        </pc:spChg>
        <pc:spChg chg="add mod">
          <ac:chgData name="D'AMATO Chiara" userId="f06afc0e-ae7d-4a58-b42d-e907b1e4c8de" providerId="ADAL" clId="{90EE8BE2-B9CE-454D-89F2-4E08567FB5B2}" dt="2025-04-23T17:10:03.728" v="5855" actId="13926"/>
          <ac:spMkLst>
            <pc:docMk/>
            <pc:sldMk cId="989156734" sldId="2142532902"/>
            <ac:spMk id="27" creationId="{A033BD0D-70DA-DDE9-9443-07A91785C276}"/>
          </ac:spMkLst>
        </pc:spChg>
        <pc:spChg chg="add mod">
          <ac:chgData name="D'AMATO Chiara" userId="f06afc0e-ae7d-4a58-b42d-e907b1e4c8de" providerId="ADAL" clId="{90EE8BE2-B9CE-454D-89F2-4E08567FB5B2}" dt="2025-04-23T17:09:39.608" v="5850" actId="13926"/>
          <ac:spMkLst>
            <pc:docMk/>
            <pc:sldMk cId="989156734" sldId="2142532902"/>
            <ac:spMk id="28" creationId="{5A808C5C-7827-296F-B141-9CBD483EF317}"/>
          </ac:spMkLst>
        </pc:spChg>
        <pc:spChg chg="add mod">
          <ac:chgData name="D'AMATO Chiara" userId="f06afc0e-ae7d-4a58-b42d-e907b1e4c8de" providerId="ADAL" clId="{90EE8BE2-B9CE-454D-89F2-4E08567FB5B2}" dt="2025-04-23T17:09:51.047" v="5851" actId="13926"/>
          <ac:spMkLst>
            <pc:docMk/>
            <pc:sldMk cId="989156734" sldId="2142532902"/>
            <ac:spMk id="29" creationId="{C3F8C1DC-ED8D-2D06-124A-6F0C2F3FE325}"/>
          </ac:spMkLst>
        </pc:spChg>
        <pc:spChg chg="add mod">
          <ac:chgData name="D'AMATO Chiara" userId="f06afc0e-ae7d-4a58-b42d-e907b1e4c8de" providerId="ADAL" clId="{90EE8BE2-B9CE-454D-89F2-4E08567FB5B2}" dt="2025-04-23T17:09:58.530" v="5854" actId="13926"/>
          <ac:spMkLst>
            <pc:docMk/>
            <pc:sldMk cId="989156734" sldId="2142532902"/>
            <ac:spMk id="30" creationId="{D8C9330A-4CD8-5223-1F28-CB182DF528B7}"/>
          </ac:spMkLst>
        </pc:spChg>
        <pc:spChg chg="add mod">
          <ac:chgData name="D'AMATO Chiara" userId="f06afc0e-ae7d-4a58-b42d-e907b1e4c8de" providerId="ADAL" clId="{90EE8BE2-B9CE-454D-89F2-4E08567FB5B2}" dt="2025-04-15T13:11:28.160" v="1947" actId="1035"/>
          <ac:spMkLst>
            <pc:docMk/>
            <pc:sldMk cId="989156734" sldId="2142532902"/>
            <ac:spMk id="31" creationId="{9ED21F63-C2CB-8F25-E5A6-E9E89B5D3EA7}"/>
          </ac:spMkLst>
        </pc:spChg>
        <pc:spChg chg="add mod">
          <ac:chgData name="D'AMATO Chiara" userId="f06afc0e-ae7d-4a58-b42d-e907b1e4c8de" providerId="ADAL" clId="{90EE8BE2-B9CE-454D-89F2-4E08567FB5B2}" dt="2025-04-23T16:38:46.978" v="4552" actId="13926"/>
          <ac:spMkLst>
            <pc:docMk/>
            <pc:sldMk cId="989156734" sldId="2142532902"/>
            <ac:spMk id="32" creationId="{E58739FB-C66B-1543-7A99-5094BEA73146}"/>
          </ac:spMkLst>
        </pc:spChg>
        <pc:spChg chg="add mod">
          <ac:chgData name="D'AMATO Chiara" userId="f06afc0e-ae7d-4a58-b42d-e907b1e4c8de" providerId="ADAL" clId="{90EE8BE2-B9CE-454D-89F2-4E08567FB5B2}" dt="2025-04-23T16:38:44.016" v="4551" actId="13926"/>
          <ac:spMkLst>
            <pc:docMk/>
            <pc:sldMk cId="989156734" sldId="2142532902"/>
            <ac:spMk id="33" creationId="{8BA1AD3A-99D2-B804-F70F-EE30A3213A4C}"/>
          </ac:spMkLst>
        </pc:spChg>
        <pc:spChg chg="add mod">
          <ac:chgData name="D'AMATO Chiara" userId="f06afc0e-ae7d-4a58-b42d-e907b1e4c8de" providerId="ADAL" clId="{90EE8BE2-B9CE-454D-89F2-4E08567FB5B2}" dt="2025-04-23T16:38:44.016" v="4551" actId="13926"/>
          <ac:spMkLst>
            <pc:docMk/>
            <pc:sldMk cId="989156734" sldId="2142532902"/>
            <ac:spMk id="34" creationId="{33DC1C6A-67FD-1C54-907F-D3FF4669AC93}"/>
          </ac:spMkLst>
        </pc:spChg>
        <pc:spChg chg="add mod">
          <ac:chgData name="D'AMATO Chiara" userId="f06afc0e-ae7d-4a58-b42d-e907b1e4c8de" providerId="ADAL" clId="{90EE8BE2-B9CE-454D-89F2-4E08567FB5B2}" dt="2025-04-23T16:38:57.099" v="4554" actId="13926"/>
          <ac:spMkLst>
            <pc:docMk/>
            <pc:sldMk cId="989156734" sldId="2142532902"/>
            <ac:spMk id="41" creationId="{FEB60CA3-FF15-68FA-A139-9BDDEB2F581F}"/>
          </ac:spMkLst>
        </pc:spChg>
        <pc:spChg chg="add mod">
          <ac:chgData name="D'AMATO Chiara" userId="f06afc0e-ae7d-4a58-b42d-e907b1e4c8de" providerId="ADAL" clId="{90EE8BE2-B9CE-454D-89F2-4E08567FB5B2}" dt="2025-04-23T16:39:22.979" v="4557" actId="13926"/>
          <ac:spMkLst>
            <pc:docMk/>
            <pc:sldMk cId="989156734" sldId="2142532902"/>
            <ac:spMk id="42" creationId="{F109C123-B0AC-34FA-C154-FF1117AC60B2}"/>
          </ac:spMkLst>
        </pc:spChg>
        <pc:spChg chg="add mod">
          <ac:chgData name="D'AMATO Chiara" userId="f06afc0e-ae7d-4a58-b42d-e907b1e4c8de" providerId="ADAL" clId="{90EE8BE2-B9CE-454D-89F2-4E08567FB5B2}" dt="2025-04-15T13:11:28.160" v="1947" actId="1035"/>
          <ac:spMkLst>
            <pc:docMk/>
            <pc:sldMk cId="989156734" sldId="2142532902"/>
            <ac:spMk id="43" creationId="{B4B38DC1-E71C-D61B-E7D2-703E6F867BB6}"/>
          </ac:spMkLst>
        </pc:spChg>
        <pc:spChg chg="add mod">
          <ac:chgData name="D'AMATO Chiara" userId="f06afc0e-ae7d-4a58-b42d-e907b1e4c8de" providerId="ADAL" clId="{90EE8BE2-B9CE-454D-89F2-4E08567FB5B2}" dt="2025-04-23T17:10:07.248" v="5856" actId="13926"/>
          <ac:spMkLst>
            <pc:docMk/>
            <pc:sldMk cId="989156734" sldId="2142532902"/>
            <ac:spMk id="44" creationId="{F5BFDB31-1E5D-15A1-0EC4-3F621D6170C7}"/>
          </ac:spMkLst>
        </pc:spChg>
        <pc:spChg chg="add mod">
          <ac:chgData name="D'AMATO Chiara" userId="f06afc0e-ae7d-4a58-b42d-e907b1e4c8de" providerId="ADAL" clId="{90EE8BE2-B9CE-454D-89F2-4E08567FB5B2}" dt="2025-04-23T16:38:46.978" v="4552" actId="13926"/>
          <ac:spMkLst>
            <pc:docMk/>
            <pc:sldMk cId="989156734" sldId="2142532902"/>
            <ac:spMk id="46" creationId="{94D54968-7317-0431-A5DD-8DA706F0D07A}"/>
          </ac:spMkLst>
        </pc:spChg>
        <pc:spChg chg="add mod">
          <ac:chgData name="D'AMATO Chiara" userId="f06afc0e-ae7d-4a58-b42d-e907b1e4c8de" providerId="ADAL" clId="{90EE8BE2-B9CE-454D-89F2-4E08567FB5B2}" dt="2025-04-15T13:11:28.160" v="1947" actId="1035"/>
          <ac:spMkLst>
            <pc:docMk/>
            <pc:sldMk cId="989156734" sldId="2142532902"/>
            <ac:spMk id="49" creationId="{48E61D94-E045-71EE-9EC4-ADAA61B98B6B}"/>
          </ac:spMkLst>
        </pc:spChg>
        <pc:spChg chg="add mod">
          <ac:chgData name="D'AMATO Chiara" userId="f06afc0e-ae7d-4a58-b42d-e907b1e4c8de" providerId="ADAL" clId="{90EE8BE2-B9CE-454D-89F2-4E08567FB5B2}" dt="2025-04-15T13:11:28.160" v="1947" actId="1035"/>
          <ac:spMkLst>
            <pc:docMk/>
            <pc:sldMk cId="989156734" sldId="2142532902"/>
            <ac:spMk id="51" creationId="{F5A97CFE-DE93-F252-4C8A-3E43D367756A}"/>
          </ac:spMkLst>
        </pc:spChg>
        <pc:spChg chg="add mod">
          <ac:chgData name="D'AMATO Chiara" userId="f06afc0e-ae7d-4a58-b42d-e907b1e4c8de" providerId="ADAL" clId="{90EE8BE2-B9CE-454D-89F2-4E08567FB5B2}" dt="2025-04-15T13:11:28.160" v="1947" actId="1035"/>
          <ac:spMkLst>
            <pc:docMk/>
            <pc:sldMk cId="989156734" sldId="2142532902"/>
            <ac:spMk id="52" creationId="{87EECFC6-7B06-2CEE-E1B7-1395A8EC8491}"/>
          </ac:spMkLst>
        </pc:spChg>
        <pc:spChg chg="add mod">
          <ac:chgData name="D'AMATO Chiara" userId="f06afc0e-ae7d-4a58-b42d-e907b1e4c8de" providerId="ADAL" clId="{90EE8BE2-B9CE-454D-89F2-4E08567FB5B2}" dt="2025-04-15T13:11:28.160" v="1947" actId="1035"/>
          <ac:spMkLst>
            <pc:docMk/>
            <pc:sldMk cId="989156734" sldId="2142532902"/>
            <ac:spMk id="54" creationId="{5735A28B-0C9D-8D9B-590A-D7A49939D06F}"/>
          </ac:spMkLst>
        </pc:spChg>
        <pc:spChg chg="add mod">
          <ac:chgData name="D'AMATO Chiara" userId="f06afc0e-ae7d-4a58-b42d-e907b1e4c8de" providerId="ADAL" clId="{90EE8BE2-B9CE-454D-89F2-4E08567FB5B2}" dt="2025-04-15T13:11:28.160" v="1947" actId="1035"/>
          <ac:spMkLst>
            <pc:docMk/>
            <pc:sldMk cId="989156734" sldId="2142532902"/>
            <ac:spMk id="56" creationId="{C726C7A2-586C-2475-62D9-13353FD014E2}"/>
          </ac:spMkLst>
        </pc:spChg>
        <pc:spChg chg="add mod">
          <ac:chgData name="D'AMATO Chiara" userId="f06afc0e-ae7d-4a58-b42d-e907b1e4c8de" providerId="ADAL" clId="{90EE8BE2-B9CE-454D-89F2-4E08567FB5B2}" dt="2025-04-15T13:11:28.160" v="1947" actId="1035"/>
          <ac:spMkLst>
            <pc:docMk/>
            <pc:sldMk cId="989156734" sldId="2142532902"/>
            <ac:spMk id="57" creationId="{09BA59F6-6AAA-D6F5-0BA9-B57695AEEFF6}"/>
          </ac:spMkLst>
        </pc:spChg>
        <pc:spChg chg="add mod">
          <ac:chgData name="D'AMATO Chiara" userId="f06afc0e-ae7d-4a58-b42d-e907b1e4c8de" providerId="ADAL" clId="{90EE8BE2-B9CE-454D-89F2-4E08567FB5B2}" dt="2025-04-15T13:11:28.160" v="1947" actId="1035"/>
          <ac:spMkLst>
            <pc:docMk/>
            <pc:sldMk cId="989156734" sldId="2142532902"/>
            <ac:spMk id="58" creationId="{412D1015-9790-0F6C-97DD-694E73D68FDA}"/>
          </ac:spMkLst>
        </pc:spChg>
        <pc:spChg chg="add mod">
          <ac:chgData name="D'AMATO Chiara" userId="f06afc0e-ae7d-4a58-b42d-e907b1e4c8de" providerId="ADAL" clId="{90EE8BE2-B9CE-454D-89F2-4E08567FB5B2}" dt="2025-04-23T16:38:54.867" v="4553" actId="13926"/>
          <ac:spMkLst>
            <pc:docMk/>
            <pc:sldMk cId="989156734" sldId="2142532902"/>
            <ac:spMk id="59" creationId="{06AAF016-1583-E92A-4712-B255D453415B}"/>
          </ac:spMkLst>
        </pc:spChg>
        <pc:spChg chg="add mod">
          <ac:chgData name="D'AMATO Chiara" userId="f06afc0e-ae7d-4a58-b42d-e907b1e4c8de" providerId="ADAL" clId="{90EE8BE2-B9CE-454D-89F2-4E08567FB5B2}" dt="2025-04-15T13:11:28.160" v="1947" actId="1035"/>
          <ac:spMkLst>
            <pc:docMk/>
            <pc:sldMk cId="989156734" sldId="2142532902"/>
            <ac:spMk id="60" creationId="{442A1F87-C74D-0F55-6B52-E5488DC66B5A}"/>
          </ac:spMkLst>
        </pc:spChg>
        <pc:spChg chg="add mod">
          <ac:chgData name="D'AMATO Chiara" userId="f06afc0e-ae7d-4a58-b42d-e907b1e4c8de" providerId="ADAL" clId="{90EE8BE2-B9CE-454D-89F2-4E08567FB5B2}" dt="2025-04-15T13:11:28.160" v="1947" actId="1035"/>
          <ac:spMkLst>
            <pc:docMk/>
            <pc:sldMk cId="989156734" sldId="2142532902"/>
            <ac:spMk id="61" creationId="{6F79C44E-42AD-4EA8-E602-0B6A2E3AE498}"/>
          </ac:spMkLst>
        </pc:spChg>
        <pc:spChg chg="add mod">
          <ac:chgData name="D'AMATO Chiara" userId="f06afc0e-ae7d-4a58-b42d-e907b1e4c8de" providerId="ADAL" clId="{90EE8BE2-B9CE-454D-89F2-4E08567FB5B2}" dt="2025-04-23T16:38:44.016" v="4551" actId="13926"/>
          <ac:spMkLst>
            <pc:docMk/>
            <pc:sldMk cId="989156734" sldId="2142532902"/>
            <ac:spMk id="62" creationId="{EEEEC921-D1E3-6126-9BA6-43532DA57854}"/>
          </ac:spMkLst>
        </pc:spChg>
        <pc:spChg chg="add mod">
          <ac:chgData name="D'AMATO Chiara" userId="f06afc0e-ae7d-4a58-b42d-e907b1e4c8de" providerId="ADAL" clId="{90EE8BE2-B9CE-454D-89F2-4E08567FB5B2}" dt="2025-04-23T16:38:44.016" v="4551" actId="13926"/>
          <ac:spMkLst>
            <pc:docMk/>
            <pc:sldMk cId="989156734" sldId="2142532902"/>
            <ac:spMk id="63" creationId="{43C46940-8972-1B55-6741-1E9B53667B6E}"/>
          </ac:spMkLst>
        </pc:spChg>
        <pc:spChg chg="add mod">
          <ac:chgData name="D'AMATO Chiara" userId="f06afc0e-ae7d-4a58-b42d-e907b1e4c8de" providerId="ADAL" clId="{90EE8BE2-B9CE-454D-89F2-4E08567FB5B2}" dt="2025-04-23T16:38:46.978" v="4552" actId="13926"/>
          <ac:spMkLst>
            <pc:docMk/>
            <pc:sldMk cId="989156734" sldId="2142532902"/>
            <ac:spMk id="64" creationId="{EDD5C488-C897-99DE-68B4-FF7DD1E234BE}"/>
          </ac:spMkLst>
        </pc:spChg>
        <pc:spChg chg="add mod">
          <ac:chgData name="D'AMATO Chiara" userId="f06afc0e-ae7d-4a58-b42d-e907b1e4c8de" providerId="ADAL" clId="{90EE8BE2-B9CE-454D-89F2-4E08567FB5B2}" dt="2025-04-23T16:39:20.592" v="4556" actId="13926"/>
          <ac:spMkLst>
            <pc:docMk/>
            <pc:sldMk cId="989156734" sldId="2142532902"/>
            <ac:spMk id="65" creationId="{7817AB74-2A3C-27E0-1C81-6C6D9EBB51C8}"/>
          </ac:spMkLst>
        </pc:spChg>
        <pc:spChg chg="add mod">
          <ac:chgData name="D'AMATO Chiara" userId="f06afc0e-ae7d-4a58-b42d-e907b1e4c8de" providerId="ADAL" clId="{90EE8BE2-B9CE-454D-89F2-4E08567FB5B2}" dt="2025-04-15T13:11:28.160" v="1947" actId="1035"/>
          <ac:spMkLst>
            <pc:docMk/>
            <pc:sldMk cId="989156734" sldId="2142532902"/>
            <ac:spMk id="67" creationId="{92E5A836-6F7A-E1B4-B61E-F5A23B5A21EE}"/>
          </ac:spMkLst>
        </pc:spChg>
        <pc:spChg chg="add mod">
          <ac:chgData name="D'AMATO Chiara" userId="f06afc0e-ae7d-4a58-b42d-e907b1e4c8de" providerId="ADAL" clId="{90EE8BE2-B9CE-454D-89F2-4E08567FB5B2}" dt="2025-04-15T13:11:28.160" v="1947" actId="1035"/>
          <ac:spMkLst>
            <pc:docMk/>
            <pc:sldMk cId="989156734" sldId="2142532902"/>
            <ac:spMk id="68" creationId="{56B5C585-4671-8B12-F482-C7CDFCE90946}"/>
          </ac:spMkLst>
        </pc:spChg>
        <pc:spChg chg="add mod">
          <ac:chgData name="D'AMATO Chiara" userId="f06afc0e-ae7d-4a58-b42d-e907b1e4c8de" providerId="ADAL" clId="{90EE8BE2-B9CE-454D-89F2-4E08567FB5B2}" dt="2025-04-15T13:11:28.160" v="1947" actId="1035"/>
          <ac:spMkLst>
            <pc:docMk/>
            <pc:sldMk cId="989156734" sldId="2142532902"/>
            <ac:spMk id="69" creationId="{1AFFB70D-4271-165F-0C51-47020A6D9166}"/>
          </ac:spMkLst>
        </pc:spChg>
        <pc:spChg chg="add mod">
          <ac:chgData name="D'AMATO Chiara" userId="f06afc0e-ae7d-4a58-b42d-e907b1e4c8de" providerId="ADAL" clId="{90EE8BE2-B9CE-454D-89F2-4E08567FB5B2}" dt="2025-04-23T17:10:03.728" v="5855" actId="13926"/>
          <ac:spMkLst>
            <pc:docMk/>
            <pc:sldMk cId="989156734" sldId="2142532902"/>
            <ac:spMk id="71" creationId="{C7384494-2231-07AB-DA2F-D919F15C03A9}"/>
          </ac:spMkLst>
        </pc:spChg>
        <pc:spChg chg="add mod">
          <ac:chgData name="D'AMATO Chiara" userId="f06afc0e-ae7d-4a58-b42d-e907b1e4c8de" providerId="ADAL" clId="{90EE8BE2-B9CE-454D-89F2-4E08567FB5B2}" dt="2025-04-15T13:11:28.160" v="1947" actId="1035"/>
          <ac:spMkLst>
            <pc:docMk/>
            <pc:sldMk cId="989156734" sldId="2142532902"/>
            <ac:spMk id="72" creationId="{D49F28AB-B5F7-BEBF-2245-F33D4BC571AB}"/>
          </ac:spMkLst>
        </pc:spChg>
        <pc:spChg chg="add mod">
          <ac:chgData name="D'AMATO Chiara" userId="f06afc0e-ae7d-4a58-b42d-e907b1e4c8de" providerId="ADAL" clId="{90EE8BE2-B9CE-454D-89F2-4E08567FB5B2}" dt="2025-04-23T17:09:39.608" v="5850" actId="13926"/>
          <ac:spMkLst>
            <pc:docMk/>
            <pc:sldMk cId="989156734" sldId="2142532902"/>
            <ac:spMk id="73" creationId="{CB9A5B9C-254F-9F20-0FD7-CB71ABDB22F6}"/>
          </ac:spMkLst>
        </pc:spChg>
        <pc:spChg chg="add mod">
          <ac:chgData name="D'AMATO Chiara" userId="f06afc0e-ae7d-4a58-b42d-e907b1e4c8de" providerId="ADAL" clId="{90EE8BE2-B9CE-454D-89F2-4E08567FB5B2}" dt="2025-04-23T17:09:39.608" v="5850" actId="13926"/>
          <ac:spMkLst>
            <pc:docMk/>
            <pc:sldMk cId="989156734" sldId="2142532902"/>
            <ac:spMk id="75" creationId="{4675A8B0-EFFD-89FA-84AC-6744DE6129A8}"/>
          </ac:spMkLst>
        </pc:spChg>
        <pc:spChg chg="add mod">
          <ac:chgData name="D'AMATO Chiara" userId="f06afc0e-ae7d-4a58-b42d-e907b1e4c8de" providerId="ADAL" clId="{90EE8BE2-B9CE-454D-89F2-4E08567FB5B2}" dt="2025-04-23T17:09:51.047" v="5851" actId="13926"/>
          <ac:spMkLst>
            <pc:docMk/>
            <pc:sldMk cId="989156734" sldId="2142532902"/>
            <ac:spMk id="78" creationId="{B60015F9-35C3-33F4-9BED-75C7DEC8438C}"/>
          </ac:spMkLst>
        </pc:spChg>
        <pc:spChg chg="del">
          <ac:chgData name="D'AMATO Chiara" userId="f06afc0e-ae7d-4a58-b42d-e907b1e4c8de" providerId="ADAL" clId="{90EE8BE2-B9CE-454D-89F2-4E08567FB5B2}" dt="2025-04-15T13:11:20.105" v="1910" actId="478"/>
          <ac:spMkLst>
            <pc:docMk/>
            <pc:sldMk cId="989156734" sldId="2142532902"/>
            <ac:spMk id="85" creationId="{C027A111-7C3F-B946-7D34-40A7219873BB}"/>
          </ac:spMkLst>
        </pc:spChg>
        <pc:spChg chg="del">
          <ac:chgData name="D'AMATO Chiara" userId="f06afc0e-ae7d-4a58-b42d-e907b1e4c8de" providerId="ADAL" clId="{90EE8BE2-B9CE-454D-89F2-4E08567FB5B2}" dt="2025-04-15T13:11:20.105" v="1910" actId="478"/>
          <ac:spMkLst>
            <pc:docMk/>
            <pc:sldMk cId="989156734" sldId="2142532902"/>
            <ac:spMk id="86" creationId="{20EAFB63-CBE4-C0EC-C7E1-0B5F5DDCA87D}"/>
          </ac:spMkLst>
        </pc:spChg>
        <pc:spChg chg="del">
          <ac:chgData name="D'AMATO Chiara" userId="f06afc0e-ae7d-4a58-b42d-e907b1e4c8de" providerId="ADAL" clId="{90EE8BE2-B9CE-454D-89F2-4E08567FB5B2}" dt="2025-04-15T13:11:20.105" v="1910" actId="478"/>
          <ac:spMkLst>
            <pc:docMk/>
            <pc:sldMk cId="989156734" sldId="2142532902"/>
            <ac:spMk id="87" creationId="{FA8EBE91-FD8F-3D2F-EEC4-0A0162EBAF48}"/>
          </ac:spMkLst>
        </pc:spChg>
        <pc:spChg chg="del">
          <ac:chgData name="D'AMATO Chiara" userId="f06afc0e-ae7d-4a58-b42d-e907b1e4c8de" providerId="ADAL" clId="{90EE8BE2-B9CE-454D-89F2-4E08567FB5B2}" dt="2025-04-15T13:11:20.105" v="1910" actId="478"/>
          <ac:spMkLst>
            <pc:docMk/>
            <pc:sldMk cId="989156734" sldId="2142532902"/>
            <ac:spMk id="88" creationId="{6278619F-2FF6-4804-4A8D-B9A98EAE1569}"/>
          </ac:spMkLst>
        </pc:spChg>
        <pc:spChg chg="del">
          <ac:chgData name="D'AMATO Chiara" userId="f06afc0e-ae7d-4a58-b42d-e907b1e4c8de" providerId="ADAL" clId="{90EE8BE2-B9CE-454D-89F2-4E08567FB5B2}" dt="2025-04-15T13:11:20.105" v="1910" actId="478"/>
          <ac:spMkLst>
            <pc:docMk/>
            <pc:sldMk cId="989156734" sldId="2142532902"/>
            <ac:spMk id="89" creationId="{A57D1842-5B9D-D6ED-ADE1-5B0099CBF92C}"/>
          </ac:spMkLst>
        </pc:spChg>
        <pc:spChg chg="del">
          <ac:chgData name="D'AMATO Chiara" userId="f06afc0e-ae7d-4a58-b42d-e907b1e4c8de" providerId="ADAL" clId="{90EE8BE2-B9CE-454D-89F2-4E08567FB5B2}" dt="2025-04-15T13:11:20.105" v="1910" actId="478"/>
          <ac:spMkLst>
            <pc:docMk/>
            <pc:sldMk cId="989156734" sldId="2142532902"/>
            <ac:spMk id="90" creationId="{8E27ECE5-9768-26F0-E9E7-BE773CC65900}"/>
          </ac:spMkLst>
        </pc:spChg>
        <pc:spChg chg="del">
          <ac:chgData name="D'AMATO Chiara" userId="f06afc0e-ae7d-4a58-b42d-e907b1e4c8de" providerId="ADAL" clId="{90EE8BE2-B9CE-454D-89F2-4E08567FB5B2}" dt="2025-04-15T13:11:20.105" v="1910" actId="478"/>
          <ac:spMkLst>
            <pc:docMk/>
            <pc:sldMk cId="989156734" sldId="2142532902"/>
            <ac:spMk id="91" creationId="{DC8E7DF9-5746-EC9A-5BE2-FED61CCF6235}"/>
          </ac:spMkLst>
        </pc:spChg>
        <pc:spChg chg="del">
          <ac:chgData name="D'AMATO Chiara" userId="f06afc0e-ae7d-4a58-b42d-e907b1e4c8de" providerId="ADAL" clId="{90EE8BE2-B9CE-454D-89F2-4E08567FB5B2}" dt="2025-04-15T13:11:20.105" v="1910" actId="478"/>
          <ac:spMkLst>
            <pc:docMk/>
            <pc:sldMk cId="989156734" sldId="2142532902"/>
            <ac:spMk id="92" creationId="{6EC5D5A7-670B-FFB8-555B-0A65ABA345F4}"/>
          </ac:spMkLst>
        </pc:spChg>
        <pc:spChg chg="del">
          <ac:chgData name="D'AMATO Chiara" userId="f06afc0e-ae7d-4a58-b42d-e907b1e4c8de" providerId="ADAL" clId="{90EE8BE2-B9CE-454D-89F2-4E08567FB5B2}" dt="2025-04-15T13:11:20.105" v="1910" actId="478"/>
          <ac:spMkLst>
            <pc:docMk/>
            <pc:sldMk cId="989156734" sldId="2142532902"/>
            <ac:spMk id="93" creationId="{7417635F-A753-399F-BB6C-F70006A7EBF7}"/>
          </ac:spMkLst>
        </pc:spChg>
        <pc:spChg chg="del">
          <ac:chgData name="D'AMATO Chiara" userId="f06afc0e-ae7d-4a58-b42d-e907b1e4c8de" providerId="ADAL" clId="{90EE8BE2-B9CE-454D-89F2-4E08567FB5B2}" dt="2025-04-15T13:11:20.105" v="1910" actId="478"/>
          <ac:spMkLst>
            <pc:docMk/>
            <pc:sldMk cId="989156734" sldId="2142532902"/>
            <ac:spMk id="94" creationId="{0DA7F43B-398B-BFEA-5925-7157E3251951}"/>
          </ac:spMkLst>
        </pc:spChg>
        <pc:spChg chg="del">
          <ac:chgData name="D'AMATO Chiara" userId="f06afc0e-ae7d-4a58-b42d-e907b1e4c8de" providerId="ADAL" clId="{90EE8BE2-B9CE-454D-89F2-4E08567FB5B2}" dt="2025-04-15T13:11:20.105" v="1910" actId="478"/>
          <ac:spMkLst>
            <pc:docMk/>
            <pc:sldMk cId="989156734" sldId="2142532902"/>
            <ac:spMk id="95" creationId="{77980E12-D2BC-B4BC-9EEF-D53DFF40D4B7}"/>
          </ac:spMkLst>
        </pc:spChg>
        <pc:spChg chg="del">
          <ac:chgData name="D'AMATO Chiara" userId="f06afc0e-ae7d-4a58-b42d-e907b1e4c8de" providerId="ADAL" clId="{90EE8BE2-B9CE-454D-89F2-4E08567FB5B2}" dt="2025-04-15T13:11:20.105" v="1910" actId="478"/>
          <ac:spMkLst>
            <pc:docMk/>
            <pc:sldMk cId="989156734" sldId="2142532902"/>
            <ac:spMk id="96" creationId="{00640C43-329A-51E2-8DD9-2FADFEE79A30}"/>
          </ac:spMkLst>
        </pc:spChg>
        <pc:spChg chg="del">
          <ac:chgData name="D'AMATO Chiara" userId="f06afc0e-ae7d-4a58-b42d-e907b1e4c8de" providerId="ADAL" clId="{90EE8BE2-B9CE-454D-89F2-4E08567FB5B2}" dt="2025-04-15T13:11:20.105" v="1910" actId="478"/>
          <ac:spMkLst>
            <pc:docMk/>
            <pc:sldMk cId="989156734" sldId="2142532902"/>
            <ac:spMk id="97" creationId="{F436253A-0F09-955C-BEE0-B21F32956A15}"/>
          </ac:spMkLst>
        </pc:spChg>
        <pc:spChg chg="del">
          <ac:chgData name="D'AMATO Chiara" userId="f06afc0e-ae7d-4a58-b42d-e907b1e4c8de" providerId="ADAL" clId="{90EE8BE2-B9CE-454D-89F2-4E08567FB5B2}" dt="2025-04-15T13:11:20.105" v="1910" actId="478"/>
          <ac:spMkLst>
            <pc:docMk/>
            <pc:sldMk cId="989156734" sldId="2142532902"/>
            <ac:spMk id="98" creationId="{81823117-A673-DD70-1399-BE9C90A13757}"/>
          </ac:spMkLst>
        </pc:spChg>
        <pc:spChg chg="del">
          <ac:chgData name="D'AMATO Chiara" userId="f06afc0e-ae7d-4a58-b42d-e907b1e4c8de" providerId="ADAL" clId="{90EE8BE2-B9CE-454D-89F2-4E08567FB5B2}" dt="2025-04-15T13:11:20.105" v="1910" actId="478"/>
          <ac:spMkLst>
            <pc:docMk/>
            <pc:sldMk cId="989156734" sldId="2142532902"/>
            <ac:spMk id="99" creationId="{22F13CE8-8691-23B8-82E1-5498EC668A29}"/>
          </ac:spMkLst>
        </pc:spChg>
        <pc:spChg chg="del">
          <ac:chgData name="D'AMATO Chiara" userId="f06afc0e-ae7d-4a58-b42d-e907b1e4c8de" providerId="ADAL" clId="{90EE8BE2-B9CE-454D-89F2-4E08567FB5B2}" dt="2025-04-15T13:11:20.105" v="1910" actId="478"/>
          <ac:spMkLst>
            <pc:docMk/>
            <pc:sldMk cId="989156734" sldId="2142532902"/>
            <ac:spMk id="103" creationId="{2F065D21-63DC-48EA-063A-AF7020DB5A04}"/>
          </ac:spMkLst>
        </pc:spChg>
        <pc:spChg chg="del">
          <ac:chgData name="D'AMATO Chiara" userId="f06afc0e-ae7d-4a58-b42d-e907b1e4c8de" providerId="ADAL" clId="{90EE8BE2-B9CE-454D-89F2-4E08567FB5B2}" dt="2025-04-15T13:11:20.105" v="1910" actId="478"/>
          <ac:spMkLst>
            <pc:docMk/>
            <pc:sldMk cId="989156734" sldId="2142532902"/>
            <ac:spMk id="104" creationId="{7807B854-37BD-14C8-57E6-213EEE33ADBB}"/>
          </ac:spMkLst>
        </pc:spChg>
        <pc:spChg chg="del">
          <ac:chgData name="D'AMATO Chiara" userId="f06afc0e-ae7d-4a58-b42d-e907b1e4c8de" providerId="ADAL" clId="{90EE8BE2-B9CE-454D-89F2-4E08567FB5B2}" dt="2025-04-15T13:11:20.105" v="1910" actId="478"/>
          <ac:spMkLst>
            <pc:docMk/>
            <pc:sldMk cId="989156734" sldId="2142532902"/>
            <ac:spMk id="105" creationId="{858213DB-9473-AF9B-BAD4-2DC91776E77F}"/>
          </ac:spMkLst>
        </pc:spChg>
        <pc:spChg chg="del">
          <ac:chgData name="D'AMATO Chiara" userId="f06afc0e-ae7d-4a58-b42d-e907b1e4c8de" providerId="ADAL" clId="{90EE8BE2-B9CE-454D-89F2-4E08567FB5B2}" dt="2025-04-15T13:11:20.105" v="1910" actId="478"/>
          <ac:spMkLst>
            <pc:docMk/>
            <pc:sldMk cId="989156734" sldId="2142532902"/>
            <ac:spMk id="106" creationId="{A5E9C5EF-C09E-A4DC-ADF9-37611A9AFD1B}"/>
          </ac:spMkLst>
        </pc:spChg>
        <pc:spChg chg="del">
          <ac:chgData name="D'AMATO Chiara" userId="f06afc0e-ae7d-4a58-b42d-e907b1e4c8de" providerId="ADAL" clId="{90EE8BE2-B9CE-454D-89F2-4E08567FB5B2}" dt="2025-04-15T13:11:20.105" v="1910" actId="478"/>
          <ac:spMkLst>
            <pc:docMk/>
            <pc:sldMk cId="989156734" sldId="2142532902"/>
            <ac:spMk id="107" creationId="{D29F17DE-6426-5CFE-E513-4998D40C4C40}"/>
          </ac:spMkLst>
        </pc:spChg>
        <pc:spChg chg="del">
          <ac:chgData name="D'AMATO Chiara" userId="f06afc0e-ae7d-4a58-b42d-e907b1e4c8de" providerId="ADAL" clId="{90EE8BE2-B9CE-454D-89F2-4E08567FB5B2}" dt="2025-04-15T13:11:20.105" v="1910" actId="478"/>
          <ac:spMkLst>
            <pc:docMk/>
            <pc:sldMk cId="989156734" sldId="2142532902"/>
            <ac:spMk id="110" creationId="{90B46AF6-0267-C0E1-E2ED-06347CF8FF3F}"/>
          </ac:spMkLst>
        </pc:spChg>
        <pc:spChg chg="del">
          <ac:chgData name="D'AMATO Chiara" userId="f06afc0e-ae7d-4a58-b42d-e907b1e4c8de" providerId="ADAL" clId="{90EE8BE2-B9CE-454D-89F2-4E08567FB5B2}" dt="2025-04-15T13:11:20.105" v="1910" actId="478"/>
          <ac:spMkLst>
            <pc:docMk/>
            <pc:sldMk cId="989156734" sldId="2142532902"/>
            <ac:spMk id="111" creationId="{E9EAA325-5255-EF1E-0716-1229FFFEC168}"/>
          </ac:spMkLst>
        </pc:spChg>
        <pc:spChg chg="del">
          <ac:chgData name="D'AMATO Chiara" userId="f06afc0e-ae7d-4a58-b42d-e907b1e4c8de" providerId="ADAL" clId="{90EE8BE2-B9CE-454D-89F2-4E08567FB5B2}" dt="2025-04-15T13:11:20.105" v="1910" actId="478"/>
          <ac:spMkLst>
            <pc:docMk/>
            <pc:sldMk cId="989156734" sldId="2142532902"/>
            <ac:spMk id="112" creationId="{4FFAEB0F-BA5E-1B7D-1C47-9FA0ABF100FA}"/>
          </ac:spMkLst>
        </pc:spChg>
        <pc:spChg chg="del">
          <ac:chgData name="D'AMATO Chiara" userId="f06afc0e-ae7d-4a58-b42d-e907b1e4c8de" providerId="ADAL" clId="{90EE8BE2-B9CE-454D-89F2-4E08567FB5B2}" dt="2025-04-15T13:11:20.105" v="1910" actId="478"/>
          <ac:spMkLst>
            <pc:docMk/>
            <pc:sldMk cId="989156734" sldId="2142532902"/>
            <ac:spMk id="113" creationId="{6ECA4DAA-75E1-17CA-F3B7-1DCF47EADC25}"/>
          </ac:spMkLst>
        </pc:spChg>
        <pc:spChg chg="del">
          <ac:chgData name="D'AMATO Chiara" userId="f06afc0e-ae7d-4a58-b42d-e907b1e4c8de" providerId="ADAL" clId="{90EE8BE2-B9CE-454D-89F2-4E08567FB5B2}" dt="2025-04-15T13:11:20.105" v="1910" actId="478"/>
          <ac:spMkLst>
            <pc:docMk/>
            <pc:sldMk cId="989156734" sldId="2142532902"/>
            <ac:spMk id="114" creationId="{8BB26C4D-4849-4F35-7FE8-7B08CE9FE783}"/>
          </ac:spMkLst>
        </pc:spChg>
        <pc:spChg chg="del">
          <ac:chgData name="D'AMATO Chiara" userId="f06afc0e-ae7d-4a58-b42d-e907b1e4c8de" providerId="ADAL" clId="{90EE8BE2-B9CE-454D-89F2-4E08567FB5B2}" dt="2025-04-15T13:11:20.105" v="1910" actId="478"/>
          <ac:spMkLst>
            <pc:docMk/>
            <pc:sldMk cId="989156734" sldId="2142532902"/>
            <ac:spMk id="115" creationId="{90B4EB7A-702A-D316-E371-1BC6F57D9882}"/>
          </ac:spMkLst>
        </pc:spChg>
        <pc:spChg chg="del">
          <ac:chgData name="D'AMATO Chiara" userId="f06afc0e-ae7d-4a58-b42d-e907b1e4c8de" providerId="ADAL" clId="{90EE8BE2-B9CE-454D-89F2-4E08567FB5B2}" dt="2025-04-15T13:11:20.105" v="1910" actId="478"/>
          <ac:spMkLst>
            <pc:docMk/>
            <pc:sldMk cId="989156734" sldId="2142532902"/>
            <ac:spMk id="116" creationId="{A13096FF-B860-384B-D2BE-74225EFA4B3C}"/>
          </ac:spMkLst>
        </pc:spChg>
        <pc:spChg chg="del">
          <ac:chgData name="D'AMATO Chiara" userId="f06afc0e-ae7d-4a58-b42d-e907b1e4c8de" providerId="ADAL" clId="{90EE8BE2-B9CE-454D-89F2-4E08567FB5B2}" dt="2025-04-15T13:11:20.105" v="1910" actId="478"/>
          <ac:spMkLst>
            <pc:docMk/>
            <pc:sldMk cId="989156734" sldId="2142532902"/>
            <ac:spMk id="118" creationId="{0FCB5DD4-7BAF-5EE6-9BBC-95F7444A266D}"/>
          </ac:spMkLst>
        </pc:spChg>
        <pc:spChg chg="del">
          <ac:chgData name="D'AMATO Chiara" userId="f06afc0e-ae7d-4a58-b42d-e907b1e4c8de" providerId="ADAL" clId="{90EE8BE2-B9CE-454D-89F2-4E08567FB5B2}" dt="2025-04-15T13:11:20.105" v="1910" actId="478"/>
          <ac:spMkLst>
            <pc:docMk/>
            <pc:sldMk cId="989156734" sldId="2142532902"/>
            <ac:spMk id="119" creationId="{3372A187-CBD3-3838-6D7B-AC105091748C}"/>
          </ac:spMkLst>
        </pc:spChg>
        <pc:spChg chg="del">
          <ac:chgData name="D'AMATO Chiara" userId="f06afc0e-ae7d-4a58-b42d-e907b1e4c8de" providerId="ADAL" clId="{90EE8BE2-B9CE-454D-89F2-4E08567FB5B2}" dt="2025-04-15T13:11:20.105" v="1910" actId="478"/>
          <ac:spMkLst>
            <pc:docMk/>
            <pc:sldMk cId="989156734" sldId="2142532902"/>
            <ac:spMk id="120" creationId="{F983DA77-CC9A-373F-B873-1C64D0D6D91B}"/>
          </ac:spMkLst>
        </pc:spChg>
        <pc:spChg chg="del">
          <ac:chgData name="D'AMATO Chiara" userId="f06afc0e-ae7d-4a58-b42d-e907b1e4c8de" providerId="ADAL" clId="{90EE8BE2-B9CE-454D-89F2-4E08567FB5B2}" dt="2025-04-15T13:11:20.105" v="1910" actId="478"/>
          <ac:spMkLst>
            <pc:docMk/>
            <pc:sldMk cId="989156734" sldId="2142532902"/>
            <ac:spMk id="121" creationId="{5C28136C-944F-70DB-EEEB-88AB953B451E}"/>
          </ac:spMkLst>
        </pc:spChg>
        <pc:spChg chg="del">
          <ac:chgData name="D'AMATO Chiara" userId="f06afc0e-ae7d-4a58-b42d-e907b1e4c8de" providerId="ADAL" clId="{90EE8BE2-B9CE-454D-89F2-4E08567FB5B2}" dt="2025-04-15T13:11:20.105" v="1910" actId="478"/>
          <ac:spMkLst>
            <pc:docMk/>
            <pc:sldMk cId="989156734" sldId="2142532902"/>
            <ac:spMk id="122" creationId="{59AC5D68-DD80-CA98-3ED5-4C84BF2DB3A3}"/>
          </ac:spMkLst>
        </pc:spChg>
        <pc:spChg chg="del">
          <ac:chgData name="D'AMATO Chiara" userId="f06afc0e-ae7d-4a58-b42d-e907b1e4c8de" providerId="ADAL" clId="{90EE8BE2-B9CE-454D-89F2-4E08567FB5B2}" dt="2025-04-15T13:11:20.105" v="1910" actId="478"/>
          <ac:spMkLst>
            <pc:docMk/>
            <pc:sldMk cId="989156734" sldId="2142532902"/>
            <ac:spMk id="123" creationId="{58E9EBFD-963E-46E5-F453-18237B6D4322}"/>
          </ac:spMkLst>
        </pc:spChg>
        <pc:spChg chg="del">
          <ac:chgData name="D'AMATO Chiara" userId="f06afc0e-ae7d-4a58-b42d-e907b1e4c8de" providerId="ADAL" clId="{90EE8BE2-B9CE-454D-89F2-4E08567FB5B2}" dt="2025-04-15T13:11:20.105" v="1910" actId="478"/>
          <ac:spMkLst>
            <pc:docMk/>
            <pc:sldMk cId="989156734" sldId="2142532902"/>
            <ac:spMk id="124" creationId="{F98A8A64-56C6-26A7-E055-12EBB300ED9B}"/>
          </ac:spMkLst>
        </pc:spChg>
        <pc:spChg chg="del">
          <ac:chgData name="D'AMATO Chiara" userId="f06afc0e-ae7d-4a58-b42d-e907b1e4c8de" providerId="ADAL" clId="{90EE8BE2-B9CE-454D-89F2-4E08567FB5B2}" dt="2025-04-15T13:11:20.105" v="1910" actId="478"/>
          <ac:spMkLst>
            <pc:docMk/>
            <pc:sldMk cId="989156734" sldId="2142532902"/>
            <ac:spMk id="125" creationId="{5BDAD38D-F7E3-9536-D647-A11087C4AABB}"/>
          </ac:spMkLst>
        </pc:spChg>
        <pc:spChg chg="del">
          <ac:chgData name="D'AMATO Chiara" userId="f06afc0e-ae7d-4a58-b42d-e907b1e4c8de" providerId="ADAL" clId="{90EE8BE2-B9CE-454D-89F2-4E08567FB5B2}" dt="2025-04-15T13:11:20.105" v="1910" actId="478"/>
          <ac:spMkLst>
            <pc:docMk/>
            <pc:sldMk cId="989156734" sldId="2142532902"/>
            <ac:spMk id="126" creationId="{FD816F25-71B8-EB4A-E4DF-F228F67163C1}"/>
          </ac:spMkLst>
        </pc:spChg>
        <pc:spChg chg="del">
          <ac:chgData name="D'AMATO Chiara" userId="f06afc0e-ae7d-4a58-b42d-e907b1e4c8de" providerId="ADAL" clId="{90EE8BE2-B9CE-454D-89F2-4E08567FB5B2}" dt="2025-04-15T13:11:20.105" v="1910" actId="478"/>
          <ac:spMkLst>
            <pc:docMk/>
            <pc:sldMk cId="989156734" sldId="2142532902"/>
            <ac:spMk id="127" creationId="{A270F817-C8A3-E42C-46D1-B092C3890D35}"/>
          </ac:spMkLst>
        </pc:spChg>
        <pc:spChg chg="del">
          <ac:chgData name="D'AMATO Chiara" userId="f06afc0e-ae7d-4a58-b42d-e907b1e4c8de" providerId="ADAL" clId="{90EE8BE2-B9CE-454D-89F2-4E08567FB5B2}" dt="2025-04-15T13:11:20.105" v="1910" actId="478"/>
          <ac:spMkLst>
            <pc:docMk/>
            <pc:sldMk cId="989156734" sldId="2142532902"/>
            <ac:spMk id="128" creationId="{758B5027-87CF-E62D-3173-78D311403766}"/>
          </ac:spMkLst>
        </pc:spChg>
        <pc:spChg chg="del">
          <ac:chgData name="D'AMATO Chiara" userId="f06afc0e-ae7d-4a58-b42d-e907b1e4c8de" providerId="ADAL" clId="{90EE8BE2-B9CE-454D-89F2-4E08567FB5B2}" dt="2025-04-15T13:11:20.105" v="1910" actId="478"/>
          <ac:spMkLst>
            <pc:docMk/>
            <pc:sldMk cId="989156734" sldId="2142532902"/>
            <ac:spMk id="129" creationId="{89767031-3E55-E867-0317-2A70A8824B99}"/>
          </ac:spMkLst>
        </pc:spChg>
        <pc:spChg chg="del">
          <ac:chgData name="D'AMATO Chiara" userId="f06afc0e-ae7d-4a58-b42d-e907b1e4c8de" providerId="ADAL" clId="{90EE8BE2-B9CE-454D-89F2-4E08567FB5B2}" dt="2025-04-15T13:11:20.105" v="1910" actId="478"/>
          <ac:spMkLst>
            <pc:docMk/>
            <pc:sldMk cId="989156734" sldId="2142532902"/>
            <ac:spMk id="130" creationId="{BB5C221C-0FA4-1591-A598-829AB696B968}"/>
          </ac:spMkLst>
        </pc:spChg>
        <pc:spChg chg="del">
          <ac:chgData name="D'AMATO Chiara" userId="f06afc0e-ae7d-4a58-b42d-e907b1e4c8de" providerId="ADAL" clId="{90EE8BE2-B9CE-454D-89F2-4E08567FB5B2}" dt="2025-04-15T13:11:20.105" v="1910" actId="478"/>
          <ac:spMkLst>
            <pc:docMk/>
            <pc:sldMk cId="989156734" sldId="2142532902"/>
            <ac:spMk id="131" creationId="{F46FAEF1-5EC5-77C0-4839-8954A4066902}"/>
          </ac:spMkLst>
        </pc:spChg>
        <pc:spChg chg="del">
          <ac:chgData name="D'AMATO Chiara" userId="f06afc0e-ae7d-4a58-b42d-e907b1e4c8de" providerId="ADAL" clId="{90EE8BE2-B9CE-454D-89F2-4E08567FB5B2}" dt="2025-04-15T13:11:20.105" v="1910" actId="478"/>
          <ac:spMkLst>
            <pc:docMk/>
            <pc:sldMk cId="989156734" sldId="2142532902"/>
            <ac:spMk id="133" creationId="{BFE024FB-3E0F-449B-7B2F-25D5F4C1CAAA}"/>
          </ac:spMkLst>
        </pc:spChg>
        <pc:spChg chg="del">
          <ac:chgData name="D'AMATO Chiara" userId="f06afc0e-ae7d-4a58-b42d-e907b1e4c8de" providerId="ADAL" clId="{90EE8BE2-B9CE-454D-89F2-4E08567FB5B2}" dt="2025-04-15T13:11:20.105" v="1910" actId="478"/>
          <ac:spMkLst>
            <pc:docMk/>
            <pc:sldMk cId="989156734" sldId="2142532902"/>
            <ac:spMk id="134" creationId="{C5A3C14C-B655-31BA-A61E-60B114247C58}"/>
          </ac:spMkLst>
        </pc:spChg>
        <pc:spChg chg="del">
          <ac:chgData name="D'AMATO Chiara" userId="f06afc0e-ae7d-4a58-b42d-e907b1e4c8de" providerId="ADAL" clId="{90EE8BE2-B9CE-454D-89F2-4E08567FB5B2}" dt="2025-04-15T13:11:20.105" v="1910" actId="478"/>
          <ac:spMkLst>
            <pc:docMk/>
            <pc:sldMk cId="989156734" sldId="2142532902"/>
            <ac:spMk id="135" creationId="{652DCAAC-D837-84D2-B67B-68BE8B5CCF24}"/>
          </ac:spMkLst>
        </pc:spChg>
        <pc:spChg chg="del">
          <ac:chgData name="D'AMATO Chiara" userId="f06afc0e-ae7d-4a58-b42d-e907b1e4c8de" providerId="ADAL" clId="{90EE8BE2-B9CE-454D-89F2-4E08567FB5B2}" dt="2025-04-15T13:11:20.105" v="1910" actId="478"/>
          <ac:spMkLst>
            <pc:docMk/>
            <pc:sldMk cId="989156734" sldId="2142532902"/>
            <ac:spMk id="136" creationId="{C9D9DC99-B1DF-AB68-4749-6156AE3D6FAA}"/>
          </ac:spMkLst>
        </pc:spChg>
        <pc:spChg chg="del">
          <ac:chgData name="D'AMATO Chiara" userId="f06afc0e-ae7d-4a58-b42d-e907b1e4c8de" providerId="ADAL" clId="{90EE8BE2-B9CE-454D-89F2-4E08567FB5B2}" dt="2025-04-15T13:11:20.105" v="1910" actId="478"/>
          <ac:spMkLst>
            <pc:docMk/>
            <pc:sldMk cId="989156734" sldId="2142532902"/>
            <ac:spMk id="137" creationId="{B079FB56-DAF5-97E5-E3BB-9F1F50A10CF8}"/>
          </ac:spMkLst>
        </pc:spChg>
        <pc:spChg chg="del">
          <ac:chgData name="D'AMATO Chiara" userId="f06afc0e-ae7d-4a58-b42d-e907b1e4c8de" providerId="ADAL" clId="{90EE8BE2-B9CE-454D-89F2-4E08567FB5B2}" dt="2025-04-15T13:11:20.105" v="1910" actId="478"/>
          <ac:spMkLst>
            <pc:docMk/>
            <pc:sldMk cId="989156734" sldId="2142532902"/>
            <ac:spMk id="138" creationId="{AE6D6073-193C-B813-4F79-1746AAEA56FE}"/>
          </ac:spMkLst>
        </pc:spChg>
        <pc:spChg chg="del">
          <ac:chgData name="D'AMATO Chiara" userId="f06afc0e-ae7d-4a58-b42d-e907b1e4c8de" providerId="ADAL" clId="{90EE8BE2-B9CE-454D-89F2-4E08567FB5B2}" dt="2025-04-15T13:11:20.105" v="1910" actId="478"/>
          <ac:spMkLst>
            <pc:docMk/>
            <pc:sldMk cId="989156734" sldId="2142532902"/>
            <ac:spMk id="139" creationId="{48A73933-94F0-1F16-5943-61976292BBD9}"/>
          </ac:spMkLst>
        </pc:spChg>
        <pc:spChg chg="del">
          <ac:chgData name="D'AMATO Chiara" userId="f06afc0e-ae7d-4a58-b42d-e907b1e4c8de" providerId="ADAL" clId="{90EE8BE2-B9CE-454D-89F2-4E08567FB5B2}" dt="2025-04-15T13:11:20.105" v="1910" actId="478"/>
          <ac:spMkLst>
            <pc:docMk/>
            <pc:sldMk cId="989156734" sldId="2142532902"/>
            <ac:spMk id="157" creationId="{EA9ABE3B-4835-8D73-7E3E-67AB18BD3D4B}"/>
          </ac:spMkLst>
        </pc:spChg>
        <pc:spChg chg="del">
          <ac:chgData name="D'AMATO Chiara" userId="f06afc0e-ae7d-4a58-b42d-e907b1e4c8de" providerId="ADAL" clId="{90EE8BE2-B9CE-454D-89F2-4E08567FB5B2}" dt="2025-04-15T13:11:20.105" v="1910" actId="478"/>
          <ac:spMkLst>
            <pc:docMk/>
            <pc:sldMk cId="989156734" sldId="2142532902"/>
            <ac:spMk id="158" creationId="{285757AF-0347-8372-E348-549FF766938E}"/>
          </ac:spMkLst>
        </pc:spChg>
        <pc:spChg chg="del">
          <ac:chgData name="D'AMATO Chiara" userId="f06afc0e-ae7d-4a58-b42d-e907b1e4c8de" providerId="ADAL" clId="{90EE8BE2-B9CE-454D-89F2-4E08567FB5B2}" dt="2025-04-15T13:11:20.105" v="1910" actId="478"/>
          <ac:spMkLst>
            <pc:docMk/>
            <pc:sldMk cId="989156734" sldId="2142532902"/>
            <ac:spMk id="159" creationId="{CBCF6BC5-E242-AAB6-3B93-2FBDB6053D14}"/>
          </ac:spMkLst>
        </pc:spChg>
        <pc:spChg chg="del">
          <ac:chgData name="D'AMATO Chiara" userId="f06afc0e-ae7d-4a58-b42d-e907b1e4c8de" providerId="ADAL" clId="{90EE8BE2-B9CE-454D-89F2-4E08567FB5B2}" dt="2025-04-15T13:11:20.105" v="1910" actId="478"/>
          <ac:spMkLst>
            <pc:docMk/>
            <pc:sldMk cId="989156734" sldId="2142532902"/>
            <ac:spMk id="161" creationId="{60611C77-FCA0-ED42-49C9-C492972DDBEA}"/>
          </ac:spMkLst>
        </pc:spChg>
        <pc:spChg chg="del">
          <ac:chgData name="D'AMATO Chiara" userId="f06afc0e-ae7d-4a58-b42d-e907b1e4c8de" providerId="ADAL" clId="{90EE8BE2-B9CE-454D-89F2-4E08567FB5B2}" dt="2025-04-15T13:11:20.105" v="1910" actId="478"/>
          <ac:spMkLst>
            <pc:docMk/>
            <pc:sldMk cId="989156734" sldId="2142532902"/>
            <ac:spMk id="162" creationId="{525C2815-09B3-2B37-091A-5B12B112F264}"/>
          </ac:spMkLst>
        </pc:spChg>
        <pc:spChg chg="del">
          <ac:chgData name="D'AMATO Chiara" userId="f06afc0e-ae7d-4a58-b42d-e907b1e4c8de" providerId="ADAL" clId="{90EE8BE2-B9CE-454D-89F2-4E08567FB5B2}" dt="2025-04-15T13:11:20.105" v="1910" actId="478"/>
          <ac:spMkLst>
            <pc:docMk/>
            <pc:sldMk cId="989156734" sldId="2142532902"/>
            <ac:spMk id="163" creationId="{AA18A83D-EB50-E1C5-3CC5-04CCB3A7E8F2}"/>
          </ac:spMkLst>
        </pc:spChg>
        <pc:cxnChg chg="add mod">
          <ac:chgData name="D'AMATO Chiara" userId="f06afc0e-ae7d-4a58-b42d-e907b1e4c8de" providerId="ADAL" clId="{90EE8BE2-B9CE-454D-89F2-4E08567FB5B2}" dt="2025-04-15T13:11:28.160" v="1947" actId="1035"/>
          <ac:cxnSpMkLst>
            <pc:docMk/>
            <pc:sldMk cId="989156734" sldId="2142532902"/>
            <ac:cxnSpMk id="3" creationId="{6906E6E9-49F6-2B1F-3AF7-EF32E8962608}"/>
          </ac:cxnSpMkLst>
        </pc:cxnChg>
        <pc:cxnChg chg="add mod">
          <ac:chgData name="D'AMATO Chiara" userId="f06afc0e-ae7d-4a58-b42d-e907b1e4c8de" providerId="ADAL" clId="{90EE8BE2-B9CE-454D-89F2-4E08567FB5B2}" dt="2025-04-15T13:11:28.160" v="1947" actId="1035"/>
          <ac:cxnSpMkLst>
            <pc:docMk/>
            <pc:sldMk cId="989156734" sldId="2142532902"/>
            <ac:cxnSpMk id="9" creationId="{A589888B-2DFB-2545-7F73-C8D75E9D2DE2}"/>
          </ac:cxnSpMkLst>
        </pc:cxnChg>
        <pc:cxnChg chg="add mod">
          <ac:chgData name="D'AMATO Chiara" userId="f06afc0e-ae7d-4a58-b42d-e907b1e4c8de" providerId="ADAL" clId="{90EE8BE2-B9CE-454D-89F2-4E08567FB5B2}" dt="2025-04-15T13:11:28.160" v="1947" actId="1035"/>
          <ac:cxnSpMkLst>
            <pc:docMk/>
            <pc:sldMk cId="989156734" sldId="2142532902"/>
            <ac:cxnSpMk id="10" creationId="{3FF20194-8AF5-6517-5723-D62FDEB1129A}"/>
          </ac:cxnSpMkLst>
        </pc:cxnChg>
        <pc:cxnChg chg="add mod">
          <ac:chgData name="D'AMATO Chiara" userId="f06afc0e-ae7d-4a58-b42d-e907b1e4c8de" providerId="ADAL" clId="{90EE8BE2-B9CE-454D-89F2-4E08567FB5B2}" dt="2025-04-15T13:11:28.160" v="1947" actId="1035"/>
          <ac:cxnSpMkLst>
            <pc:docMk/>
            <pc:sldMk cId="989156734" sldId="2142532902"/>
            <ac:cxnSpMk id="13" creationId="{A9E070D0-C140-885C-6C4D-F4BC09A4D911}"/>
          </ac:cxnSpMkLst>
        </pc:cxnChg>
        <pc:cxnChg chg="add mod">
          <ac:chgData name="D'AMATO Chiara" userId="f06afc0e-ae7d-4a58-b42d-e907b1e4c8de" providerId="ADAL" clId="{90EE8BE2-B9CE-454D-89F2-4E08567FB5B2}" dt="2025-04-15T13:11:28.160" v="1947" actId="1035"/>
          <ac:cxnSpMkLst>
            <pc:docMk/>
            <pc:sldMk cId="989156734" sldId="2142532902"/>
            <ac:cxnSpMk id="35" creationId="{BB5E45FE-87D4-794F-454A-18E1284A78C9}"/>
          </ac:cxnSpMkLst>
        </pc:cxnChg>
        <pc:cxnChg chg="add mod">
          <ac:chgData name="D'AMATO Chiara" userId="f06afc0e-ae7d-4a58-b42d-e907b1e4c8de" providerId="ADAL" clId="{90EE8BE2-B9CE-454D-89F2-4E08567FB5B2}" dt="2025-04-15T13:11:28.160" v="1947" actId="1035"/>
          <ac:cxnSpMkLst>
            <pc:docMk/>
            <pc:sldMk cId="989156734" sldId="2142532902"/>
            <ac:cxnSpMk id="36" creationId="{49B8B1CC-6910-6261-9242-3480FC44C29F}"/>
          </ac:cxnSpMkLst>
        </pc:cxnChg>
        <pc:cxnChg chg="add mod">
          <ac:chgData name="D'AMATO Chiara" userId="f06afc0e-ae7d-4a58-b42d-e907b1e4c8de" providerId="ADAL" clId="{90EE8BE2-B9CE-454D-89F2-4E08567FB5B2}" dt="2025-04-23T13:38:24.261" v="1983" actId="1076"/>
          <ac:cxnSpMkLst>
            <pc:docMk/>
            <pc:sldMk cId="989156734" sldId="2142532902"/>
            <ac:cxnSpMk id="37" creationId="{8018183C-FD9E-BE8D-8362-BA7BC52BA6EA}"/>
          </ac:cxnSpMkLst>
        </pc:cxnChg>
        <pc:cxnChg chg="add mod">
          <ac:chgData name="D'AMATO Chiara" userId="f06afc0e-ae7d-4a58-b42d-e907b1e4c8de" providerId="ADAL" clId="{90EE8BE2-B9CE-454D-89F2-4E08567FB5B2}" dt="2025-04-15T13:11:28.160" v="1947" actId="1035"/>
          <ac:cxnSpMkLst>
            <pc:docMk/>
            <pc:sldMk cId="989156734" sldId="2142532902"/>
            <ac:cxnSpMk id="38" creationId="{5F1F841D-AB7A-EDDE-67DE-E9F4ED903775}"/>
          </ac:cxnSpMkLst>
        </pc:cxnChg>
        <pc:cxnChg chg="add mod">
          <ac:chgData name="D'AMATO Chiara" userId="f06afc0e-ae7d-4a58-b42d-e907b1e4c8de" providerId="ADAL" clId="{90EE8BE2-B9CE-454D-89F2-4E08567FB5B2}" dt="2025-04-15T13:11:28.160" v="1947" actId="1035"/>
          <ac:cxnSpMkLst>
            <pc:docMk/>
            <pc:sldMk cId="989156734" sldId="2142532902"/>
            <ac:cxnSpMk id="39" creationId="{4BE19C18-DA00-BBE9-910B-CEEE92505396}"/>
          </ac:cxnSpMkLst>
        </pc:cxnChg>
        <pc:cxnChg chg="add mod">
          <ac:chgData name="D'AMATO Chiara" userId="f06afc0e-ae7d-4a58-b42d-e907b1e4c8de" providerId="ADAL" clId="{90EE8BE2-B9CE-454D-89F2-4E08567FB5B2}" dt="2025-04-23T13:38:24.261" v="1983" actId="1076"/>
          <ac:cxnSpMkLst>
            <pc:docMk/>
            <pc:sldMk cId="989156734" sldId="2142532902"/>
            <ac:cxnSpMk id="40" creationId="{EB2BF04A-EE1C-1FDE-BE3A-C08E335E6C68}"/>
          </ac:cxnSpMkLst>
        </pc:cxnChg>
        <pc:cxnChg chg="add mod">
          <ac:chgData name="D'AMATO Chiara" userId="f06afc0e-ae7d-4a58-b42d-e907b1e4c8de" providerId="ADAL" clId="{90EE8BE2-B9CE-454D-89F2-4E08567FB5B2}" dt="2025-04-15T13:11:28.160" v="1947" actId="1035"/>
          <ac:cxnSpMkLst>
            <pc:docMk/>
            <pc:sldMk cId="989156734" sldId="2142532902"/>
            <ac:cxnSpMk id="45" creationId="{440087AD-2189-A6A0-6B96-919FE3ACDE43}"/>
          </ac:cxnSpMkLst>
        </pc:cxnChg>
        <pc:cxnChg chg="add mod">
          <ac:chgData name="D'AMATO Chiara" userId="f06afc0e-ae7d-4a58-b42d-e907b1e4c8de" providerId="ADAL" clId="{90EE8BE2-B9CE-454D-89F2-4E08567FB5B2}" dt="2025-04-15T13:11:28.160" v="1947" actId="1035"/>
          <ac:cxnSpMkLst>
            <pc:docMk/>
            <pc:sldMk cId="989156734" sldId="2142532902"/>
            <ac:cxnSpMk id="47" creationId="{D0292E92-E0D2-8F77-C1D1-F216DD609CFF}"/>
          </ac:cxnSpMkLst>
        </pc:cxnChg>
        <pc:cxnChg chg="add mod">
          <ac:chgData name="D'AMATO Chiara" userId="f06afc0e-ae7d-4a58-b42d-e907b1e4c8de" providerId="ADAL" clId="{90EE8BE2-B9CE-454D-89F2-4E08567FB5B2}" dt="2025-04-15T13:11:28.160" v="1947" actId="1035"/>
          <ac:cxnSpMkLst>
            <pc:docMk/>
            <pc:sldMk cId="989156734" sldId="2142532902"/>
            <ac:cxnSpMk id="48" creationId="{1284C597-6E51-82EE-9210-E2B81A0F9207}"/>
          </ac:cxnSpMkLst>
        </pc:cxnChg>
        <pc:cxnChg chg="add mod">
          <ac:chgData name="D'AMATO Chiara" userId="f06afc0e-ae7d-4a58-b42d-e907b1e4c8de" providerId="ADAL" clId="{90EE8BE2-B9CE-454D-89F2-4E08567FB5B2}" dt="2025-04-15T13:11:28.160" v="1947" actId="1035"/>
          <ac:cxnSpMkLst>
            <pc:docMk/>
            <pc:sldMk cId="989156734" sldId="2142532902"/>
            <ac:cxnSpMk id="50" creationId="{791C12FD-3F6C-607C-F8E9-6D2A5443E66A}"/>
          </ac:cxnSpMkLst>
        </pc:cxnChg>
        <pc:cxnChg chg="add mod">
          <ac:chgData name="D'AMATO Chiara" userId="f06afc0e-ae7d-4a58-b42d-e907b1e4c8de" providerId="ADAL" clId="{90EE8BE2-B9CE-454D-89F2-4E08567FB5B2}" dt="2025-04-15T13:11:28.160" v="1947" actId="1035"/>
          <ac:cxnSpMkLst>
            <pc:docMk/>
            <pc:sldMk cId="989156734" sldId="2142532902"/>
            <ac:cxnSpMk id="53" creationId="{7BDD1B19-5D00-15B2-96E6-ADA0528CD804}"/>
          </ac:cxnSpMkLst>
        </pc:cxnChg>
        <pc:cxnChg chg="add mod">
          <ac:chgData name="D'AMATO Chiara" userId="f06afc0e-ae7d-4a58-b42d-e907b1e4c8de" providerId="ADAL" clId="{90EE8BE2-B9CE-454D-89F2-4E08567FB5B2}" dt="2025-04-23T13:38:24.261" v="1983" actId="1076"/>
          <ac:cxnSpMkLst>
            <pc:docMk/>
            <pc:sldMk cId="989156734" sldId="2142532902"/>
            <ac:cxnSpMk id="55" creationId="{40866BD3-2178-A37A-3269-EDB696917557}"/>
          </ac:cxnSpMkLst>
        </pc:cxnChg>
        <pc:cxnChg chg="add mod">
          <ac:chgData name="D'AMATO Chiara" userId="f06afc0e-ae7d-4a58-b42d-e907b1e4c8de" providerId="ADAL" clId="{90EE8BE2-B9CE-454D-89F2-4E08567FB5B2}" dt="2025-04-15T13:11:28.160" v="1947" actId="1035"/>
          <ac:cxnSpMkLst>
            <pc:docMk/>
            <pc:sldMk cId="989156734" sldId="2142532902"/>
            <ac:cxnSpMk id="66" creationId="{3F17BC78-A4DC-1EFB-9B52-00EC8EC1BF23}"/>
          </ac:cxnSpMkLst>
        </pc:cxnChg>
        <pc:cxnChg chg="add mod">
          <ac:chgData name="D'AMATO Chiara" userId="f06afc0e-ae7d-4a58-b42d-e907b1e4c8de" providerId="ADAL" clId="{90EE8BE2-B9CE-454D-89F2-4E08567FB5B2}" dt="2025-04-15T13:11:28.160" v="1947" actId="1035"/>
          <ac:cxnSpMkLst>
            <pc:docMk/>
            <pc:sldMk cId="989156734" sldId="2142532902"/>
            <ac:cxnSpMk id="70" creationId="{C3E7601B-2BC0-32B3-7992-BB4C79FFC44E}"/>
          </ac:cxnSpMkLst>
        </pc:cxnChg>
        <pc:cxnChg chg="add mod">
          <ac:chgData name="D'AMATO Chiara" userId="f06afc0e-ae7d-4a58-b42d-e907b1e4c8de" providerId="ADAL" clId="{90EE8BE2-B9CE-454D-89F2-4E08567FB5B2}" dt="2025-04-15T13:11:28.160" v="1947" actId="1035"/>
          <ac:cxnSpMkLst>
            <pc:docMk/>
            <pc:sldMk cId="989156734" sldId="2142532902"/>
            <ac:cxnSpMk id="74" creationId="{BA13E542-ABF9-50B9-0E48-945840960B7A}"/>
          </ac:cxnSpMkLst>
        </pc:cxnChg>
        <pc:cxnChg chg="add mod">
          <ac:chgData name="D'AMATO Chiara" userId="f06afc0e-ae7d-4a58-b42d-e907b1e4c8de" providerId="ADAL" clId="{90EE8BE2-B9CE-454D-89F2-4E08567FB5B2}" dt="2025-04-15T13:11:28.160" v="1947" actId="1035"/>
          <ac:cxnSpMkLst>
            <pc:docMk/>
            <pc:sldMk cId="989156734" sldId="2142532902"/>
            <ac:cxnSpMk id="76" creationId="{844E8F98-FAC2-CF7A-863E-1B19FF31FFA1}"/>
          </ac:cxnSpMkLst>
        </pc:cxnChg>
        <pc:cxnChg chg="add mod">
          <ac:chgData name="D'AMATO Chiara" userId="f06afc0e-ae7d-4a58-b42d-e907b1e4c8de" providerId="ADAL" clId="{90EE8BE2-B9CE-454D-89F2-4E08567FB5B2}" dt="2025-04-15T13:11:28.160" v="1947" actId="1035"/>
          <ac:cxnSpMkLst>
            <pc:docMk/>
            <pc:sldMk cId="989156734" sldId="2142532902"/>
            <ac:cxnSpMk id="77" creationId="{03A396F5-30C1-4E2D-63DA-3806B2674C3C}"/>
          </ac:cxnSpMkLst>
        </pc:cxnChg>
        <pc:cxnChg chg="add mod">
          <ac:chgData name="D'AMATO Chiara" userId="f06afc0e-ae7d-4a58-b42d-e907b1e4c8de" providerId="ADAL" clId="{90EE8BE2-B9CE-454D-89F2-4E08567FB5B2}" dt="2025-04-15T13:11:28.160" v="1947" actId="1035"/>
          <ac:cxnSpMkLst>
            <pc:docMk/>
            <pc:sldMk cId="989156734" sldId="2142532902"/>
            <ac:cxnSpMk id="79" creationId="{CDB1D3EC-45FE-2EDD-D010-ADE961C32E62}"/>
          </ac:cxnSpMkLst>
        </pc:cxnChg>
        <pc:cxnChg chg="add mod">
          <ac:chgData name="D'AMATO Chiara" userId="f06afc0e-ae7d-4a58-b42d-e907b1e4c8de" providerId="ADAL" clId="{90EE8BE2-B9CE-454D-89F2-4E08567FB5B2}" dt="2025-04-15T13:11:28.160" v="1947" actId="1035"/>
          <ac:cxnSpMkLst>
            <pc:docMk/>
            <pc:sldMk cId="989156734" sldId="2142532902"/>
            <ac:cxnSpMk id="80" creationId="{9D6991D4-7CAF-D2CB-59DE-FEEABDA4D604}"/>
          </ac:cxnSpMkLst>
        </pc:cxnChg>
        <pc:cxnChg chg="add mod">
          <ac:chgData name="D'AMATO Chiara" userId="f06afc0e-ae7d-4a58-b42d-e907b1e4c8de" providerId="ADAL" clId="{90EE8BE2-B9CE-454D-89F2-4E08567FB5B2}" dt="2025-04-23T13:38:24.261" v="1983" actId="1076"/>
          <ac:cxnSpMkLst>
            <pc:docMk/>
            <pc:sldMk cId="989156734" sldId="2142532902"/>
            <ac:cxnSpMk id="81" creationId="{A86E797E-C14B-72B5-3B06-788838D2E627}"/>
          </ac:cxnSpMkLst>
        </pc:cxnChg>
        <pc:cxnChg chg="add mod">
          <ac:chgData name="D'AMATO Chiara" userId="f06afc0e-ae7d-4a58-b42d-e907b1e4c8de" providerId="ADAL" clId="{90EE8BE2-B9CE-454D-89F2-4E08567FB5B2}" dt="2025-04-15T13:11:28.160" v="1947" actId="1035"/>
          <ac:cxnSpMkLst>
            <pc:docMk/>
            <pc:sldMk cId="989156734" sldId="2142532902"/>
            <ac:cxnSpMk id="82" creationId="{C3F0FA76-0C3E-E32C-A5DA-9A4C86F6E01D}"/>
          </ac:cxnSpMkLst>
        </pc:cxnChg>
        <pc:cxnChg chg="del mod">
          <ac:chgData name="D'AMATO Chiara" userId="f06afc0e-ae7d-4a58-b42d-e907b1e4c8de" providerId="ADAL" clId="{90EE8BE2-B9CE-454D-89F2-4E08567FB5B2}" dt="2025-04-15T13:11:20.105" v="1910" actId="478"/>
          <ac:cxnSpMkLst>
            <pc:docMk/>
            <pc:sldMk cId="989156734" sldId="2142532902"/>
            <ac:cxnSpMk id="100" creationId="{E113F9A7-8B7E-CD5E-4422-D07CCFDCBA66}"/>
          </ac:cxnSpMkLst>
        </pc:cxnChg>
        <pc:cxnChg chg="del mod">
          <ac:chgData name="D'AMATO Chiara" userId="f06afc0e-ae7d-4a58-b42d-e907b1e4c8de" providerId="ADAL" clId="{90EE8BE2-B9CE-454D-89F2-4E08567FB5B2}" dt="2025-04-15T13:11:20.105" v="1910" actId="478"/>
          <ac:cxnSpMkLst>
            <pc:docMk/>
            <pc:sldMk cId="989156734" sldId="2142532902"/>
            <ac:cxnSpMk id="101" creationId="{844F023C-F258-F0F5-B413-8E9420BA239B}"/>
          </ac:cxnSpMkLst>
        </pc:cxnChg>
        <pc:cxnChg chg="del mod">
          <ac:chgData name="D'AMATO Chiara" userId="f06afc0e-ae7d-4a58-b42d-e907b1e4c8de" providerId="ADAL" clId="{90EE8BE2-B9CE-454D-89F2-4E08567FB5B2}" dt="2025-04-15T13:11:20.105" v="1910" actId="478"/>
          <ac:cxnSpMkLst>
            <pc:docMk/>
            <pc:sldMk cId="989156734" sldId="2142532902"/>
            <ac:cxnSpMk id="102" creationId="{4E8131FB-0C23-3A9C-D7E5-84609CA56340}"/>
          </ac:cxnSpMkLst>
        </pc:cxnChg>
        <pc:cxnChg chg="del mod">
          <ac:chgData name="D'AMATO Chiara" userId="f06afc0e-ae7d-4a58-b42d-e907b1e4c8de" providerId="ADAL" clId="{90EE8BE2-B9CE-454D-89F2-4E08567FB5B2}" dt="2025-04-15T13:11:20.105" v="1910" actId="478"/>
          <ac:cxnSpMkLst>
            <pc:docMk/>
            <pc:sldMk cId="989156734" sldId="2142532902"/>
            <ac:cxnSpMk id="108" creationId="{F970B7FA-9108-8A03-70AD-5CEC127249C5}"/>
          </ac:cxnSpMkLst>
        </pc:cxnChg>
        <pc:cxnChg chg="del mod">
          <ac:chgData name="D'AMATO Chiara" userId="f06afc0e-ae7d-4a58-b42d-e907b1e4c8de" providerId="ADAL" clId="{90EE8BE2-B9CE-454D-89F2-4E08567FB5B2}" dt="2025-04-15T13:11:20.105" v="1910" actId="478"/>
          <ac:cxnSpMkLst>
            <pc:docMk/>
            <pc:sldMk cId="989156734" sldId="2142532902"/>
            <ac:cxnSpMk id="109" creationId="{8DC35112-B248-A838-5320-C3FB102F748E}"/>
          </ac:cxnSpMkLst>
        </pc:cxnChg>
        <pc:cxnChg chg="del mod">
          <ac:chgData name="D'AMATO Chiara" userId="f06afc0e-ae7d-4a58-b42d-e907b1e4c8de" providerId="ADAL" clId="{90EE8BE2-B9CE-454D-89F2-4E08567FB5B2}" dt="2025-04-15T13:11:20.105" v="1910" actId="478"/>
          <ac:cxnSpMkLst>
            <pc:docMk/>
            <pc:sldMk cId="989156734" sldId="2142532902"/>
            <ac:cxnSpMk id="117" creationId="{0CB1B3CE-5E72-CEAA-E8B1-1B02012B9472}"/>
          </ac:cxnSpMkLst>
        </pc:cxnChg>
        <pc:cxnChg chg="del mod">
          <ac:chgData name="D'AMATO Chiara" userId="f06afc0e-ae7d-4a58-b42d-e907b1e4c8de" providerId="ADAL" clId="{90EE8BE2-B9CE-454D-89F2-4E08567FB5B2}" dt="2025-04-15T13:11:20.105" v="1910" actId="478"/>
          <ac:cxnSpMkLst>
            <pc:docMk/>
            <pc:sldMk cId="989156734" sldId="2142532902"/>
            <ac:cxnSpMk id="132" creationId="{199A4C31-8821-DBD8-7200-D6A75E7A822F}"/>
          </ac:cxnSpMkLst>
        </pc:cxnChg>
        <pc:cxnChg chg="del mod">
          <ac:chgData name="D'AMATO Chiara" userId="f06afc0e-ae7d-4a58-b42d-e907b1e4c8de" providerId="ADAL" clId="{90EE8BE2-B9CE-454D-89F2-4E08567FB5B2}" dt="2025-04-15T13:11:20.105" v="1910" actId="478"/>
          <ac:cxnSpMkLst>
            <pc:docMk/>
            <pc:sldMk cId="989156734" sldId="2142532902"/>
            <ac:cxnSpMk id="140" creationId="{B693059C-735E-4ABD-8B60-4D1FEAF4656E}"/>
          </ac:cxnSpMkLst>
        </pc:cxnChg>
        <pc:cxnChg chg="del mod">
          <ac:chgData name="D'AMATO Chiara" userId="f06afc0e-ae7d-4a58-b42d-e907b1e4c8de" providerId="ADAL" clId="{90EE8BE2-B9CE-454D-89F2-4E08567FB5B2}" dt="2025-04-15T13:11:20.105" v="1910" actId="478"/>
          <ac:cxnSpMkLst>
            <pc:docMk/>
            <pc:sldMk cId="989156734" sldId="2142532902"/>
            <ac:cxnSpMk id="141" creationId="{2FDC0194-CE66-1BC0-533E-CBFBDE97E191}"/>
          </ac:cxnSpMkLst>
        </pc:cxnChg>
        <pc:cxnChg chg="del">
          <ac:chgData name="D'AMATO Chiara" userId="f06afc0e-ae7d-4a58-b42d-e907b1e4c8de" providerId="ADAL" clId="{90EE8BE2-B9CE-454D-89F2-4E08567FB5B2}" dt="2025-04-15T13:11:20.105" v="1910" actId="478"/>
          <ac:cxnSpMkLst>
            <pc:docMk/>
            <pc:sldMk cId="989156734" sldId="2142532902"/>
            <ac:cxnSpMk id="142" creationId="{232D8B93-C721-24A4-400E-CE4C8E0B34C2}"/>
          </ac:cxnSpMkLst>
        </pc:cxnChg>
        <pc:cxnChg chg="del mod">
          <ac:chgData name="D'AMATO Chiara" userId="f06afc0e-ae7d-4a58-b42d-e907b1e4c8de" providerId="ADAL" clId="{90EE8BE2-B9CE-454D-89F2-4E08567FB5B2}" dt="2025-04-15T13:11:20.105" v="1910" actId="478"/>
          <ac:cxnSpMkLst>
            <pc:docMk/>
            <pc:sldMk cId="989156734" sldId="2142532902"/>
            <ac:cxnSpMk id="143" creationId="{FDA3EA2D-43AA-8963-FC7C-683B6BF841D9}"/>
          </ac:cxnSpMkLst>
        </pc:cxnChg>
        <pc:cxnChg chg="del mod">
          <ac:chgData name="D'AMATO Chiara" userId="f06afc0e-ae7d-4a58-b42d-e907b1e4c8de" providerId="ADAL" clId="{90EE8BE2-B9CE-454D-89F2-4E08567FB5B2}" dt="2025-04-15T13:11:20.105" v="1910" actId="478"/>
          <ac:cxnSpMkLst>
            <pc:docMk/>
            <pc:sldMk cId="989156734" sldId="2142532902"/>
            <ac:cxnSpMk id="144" creationId="{BB3A7A7E-175E-BC3C-B5D8-7F5B060BD4E9}"/>
          </ac:cxnSpMkLst>
        </pc:cxnChg>
        <pc:cxnChg chg="del mod">
          <ac:chgData name="D'AMATO Chiara" userId="f06afc0e-ae7d-4a58-b42d-e907b1e4c8de" providerId="ADAL" clId="{90EE8BE2-B9CE-454D-89F2-4E08567FB5B2}" dt="2025-04-15T13:11:20.105" v="1910" actId="478"/>
          <ac:cxnSpMkLst>
            <pc:docMk/>
            <pc:sldMk cId="989156734" sldId="2142532902"/>
            <ac:cxnSpMk id="145" creationId="{46D153B8-CDFC-3846-A259-19E21D98895D}"/>
          </ac:cxnSpMkLst>
        </pc:cxnChg>
        <pc:cxnChg chg="del mod">
          <ac:chgData name="D'AMATO Chiara" userId="f06afc0e-ae7d-4a58-b42d-e907b1e4c8de" providerId="ADAL" clId="{90EE8BE2-B9CE-454D-89F2-4E08567FB5B2}" dt="2025-04-15T13:11:20.105" v="1910" actId="478"/>
          <ac:cxnSpMkLst>
            <pc:docMk/>
            <pc:sldMk cId="989156734" sldId="2142532902"/>
            <ac:cxnSpMk id="146" creationId="{DAE84FEE-B774-47B5-B7EF-CBC92C8B56EA}"/>
          </ac:cxnSpMkLst>
        </pc:cxnChg>
        <pc:cxnChg chg="del mod">
          <ac:chgData name="D'AMATO Chiara" userId="f06afc0e-ae7d-4a58-b42d-e907b1e4c8de" providerId="ADAL" clId="{90EE8BE2-B9CE-454D-89F2-4E08567FB5B2}" dt="2025-04-15T13:11:20.105" v="1910" actId="478"/>
          <ac:cxnSpMkLst>
            <pc:docMk/>
            <pc:sldMk cId="989156734" sldId="2142532902"/>
            <ac:cxnSpMk id="147" creationId="{516DDFAB-AF6B-2E0F-BF6B-E8164E202372}"/>
          </ac:cxnSpMkLst>
        </pc:cxnChg>
        <pc:cxnChg chg="del mod">
          <ac:chgData name="D'AMATO Chiara" userId="f06afc0e-ae7d-4a58-b42d-e907b1e4c8de" providerId="ADAL" clId="{90EE8BE2-B9CE-454D-89F2-4E08567FB5B2}" dt="2025-04-15T13:11:20.105" v="1910" actId="478"/>
          <ac:cxnSpMkLst>
            <pc:docMk/>
            <pc:sldMk cId="989156734" sldId="2142532902"/>
            <ac:cxnSpMk id="148" creationId="{01218D54-7EEA-A4CE-B8BD-BF0351EDEB1A}"/>
          </ac:cxnSpMkLst>
        </pc:cxnChg>
        <pc:cxnChg chg="del mod">
          <ac:chgData name="D'AMATO Chiara" userId="f06afc0e-ae7d-4a58-b42d-e907b1e4c8de" providerId="ADAL" clId="{90EE8BE2-B9CE-454D-89F2-4E08567FB5B2}" dt="2025-04-15T13:11:20.105" v="1910" actId="478"/>
          <ac:cxnSpMkLst>
            <pc:docMk/>
            <pc:sldMk cId="989156734" sldId="2142532902"/>
            <ac:cxnSpMk id="149" creationId="{353EFEC6-E630-9E36-8870-6AE7E2A1100C}"/>
          </ac:cxnSpMkLst>
        </pc:cxnChg>
        <pc:cxnChg chg="del mod">
          <ac:chgData name="D'AMATO Chiara" userId="f06afc0e-ae7d-4a58-b42d-e907b1e4c8de" providerId="ADAL" clId="{90EE8BE2-B9CE-454D-89F2-4E08567FB5B2}" dt="2025-04-15T13:11:20.105" v="1910" actId="478"/>
          <ac:cxnSpMkLst>
            <pc:docMk/>
            <pc:sldMk cId="989156734" sldId="2142532902"/>
            <ac:cxnSpMk id="150" creationId="{61F036E5-7A5F-1DC4-94BC-20B4683323C5}"/>
          </ac:cxnSpMkLst>
        </pc:cxnChg>
        <pc:cxnChg chg="del mod">
          <ac:chgData name="D'AMATO Chiara" userId="f06afc0e-ae7d-4a58-b42d-e907b1e4c8de" providerId="ADAL" clId="{90EE8BE2-B9CE-454D-89F2-4E08567FB5B2}" dt="2025-04-15T13:11:20.105" v="1910" actId="478"/>
          <ac:cxnSpMkLst>
            <pc:docMk/>
            <pc:sldMk cId="989156734" sldId="2142532902"/>
            <ac:cxnSpMk id="151" creationId="{AAF0170C-3411-9FBB-CF1E-FC6EECF8D4F6}"/>
          </ac:cxnSpMkLst>
        </pc:cxnChg>
        <pc:cxnChg chg="del mod">
          <ac:chgData name="D'AMATO Chiara" userId="f06afc0e-ae7d-4a58-b42d-e907b1e4c8de" providerId="ADAL" clId="{90EE8BE2-B9CE-454D-89F2-4E08567FB5B2}" dt="2025-04-15T13:11:20.105" v="1910" actId="478"/>
          <ac:cxnSpMkLst>
            <pc:docMk/>
            <pc:sldMk cId="989156734" sldId="2142532902"/>
            <ac:cxnSpMk id="152" creationId="{6F3B4AFB-FF57-BD6E-6561-0C193A8D6AEC}"/>
          </ac:cxnSpMkLst>
        </pc:cxnChg>
        <pc:cxnChg chg="del">
          <ac:chgData name="D'AMATO Chiara" userId="f06afc0e-ae7d-4a58-b42d-e907b1e4c8de" providerId="ADAL" clId="{90EE8BE2-B9CE-454D-89F2-4E08567FB5B2}" dt="2025-04-15T13:11:20.105" v="1910" actId="478"/>
          <ac:cxnSpMkLst>
            <pc:docMk/>
            <pc:sldMk cId="989156734" sldId="2142532902"/>
            <ac:cxnSpMk id="153" creationId="{F20346E0-4CF2-A857-ECB0-9F7C2043D23E}"/>
          </ac:cxnSpMkLst>
        </pc:cxnChg>
        <pc:cxnChg chg="del mod">
          <ac:chgData name="D'AMATO Chiara" userId="f06afc0e-ae7d-4a58-b42d-e907b1e4c8de" providerId="ADAL" clId="{90EE8BE2-B9CE-454D-89F2-4E08567FB5B2}" dt="2025-04-15T13:11:20.105" v="1910" actId="478"/>
          <ac:cxnSpMkLst>
            <pc:docMk/>
            <pc:sldMk cId="989156734" sldId="2142532902"/>
            <ac:cxnSpMk id="154" creationId="{B7FED29E-7C65-4E32-E62B-F30DD5613844}"/>
          </ac:cxnSpMkLst>
        </pc:cxnChg>
        <pc:cxnChg chg="del mod">
          <ac:chgData name="D'AMATO Chiara" userId="f06afc0e-ae7d-4a58-b42d-e907b1e4c8de" providerId="ADAL" clId="{90EE8BE2-B9CE-454D-89F2-4E08567FB5B2}" dt="2025-04-15T13:11:20.105" v="1910" actId="478"/>
          <ac:cxnSpMkLst>
            <pc:docMk/>
            <pc:sldMk cId="989156734" sldId="2142532902"/>
            <ac:cxnSpMk id="155" creationId="{A356BCD1-0551-095F-D24F-B58EC6108E18}"/>
          </ac:cxnSpMkLst>
        </pc:cxnChg>
        <pc:cxnChg chg="del mod">
          <ac:chgData name="D'AMATO Chiara" userId="f06afc0e-ae7d-4a58-b42d-e907b1e4c8de" providerId="ADAL" clId="{90EE8BE2-B9CE-454D-89F2-4E08567FB5B2}" dt="2025-04-15T13:11:20.105" v="1910" actId="478"/>
          <ac:cxnSpMkLst>
            <pc:docMk/>
            <pc:sldMk cId="989156734" sldId="2142532902"/>
            <ac:cxnSpMk id="156" creationId="{56AA82AE-C1E6-40A4-8060-C1A5D1670C56}"/>
          </ac:cxnSpMkLst>
        </pc:cxnChg>
        <pc:cxnChg chg="del mod">
          <ac:chgData name="D'AMATO Chiara" userId="f06afc0e-ae7d-4a58-b42d-e907b1e4c8de" providerId="ADAL" clId="{90EE8BE2-B9CE-454D-89F2-4E08567FB5B2}" dt="2025-04-15T13:11:20.105" v="1910" actId="478"/>
          <ac:cxnSpMkLst>
            <pc:docMk/>
            <pc:sldMk cId="989156734" sldId="2142532902"/>
            <ac:cxnSpMk id="160" creationId="{A92032FC-9F0B-A78F-0471-0625E5D8388D}"/>
          </ac:cxnSpMkLst>
        </pc:cxnChg>
      </pc:sldChg>
      <pc:sldChg chg="addSp delSp modSp add del mod">
        <pc:chgData name="D'AMATO Chiara" userId="f06afc0e-ae7d-4a58-b42d-e907b1e4c8de" providerId="ADAL" clId="{90EE8BE2-B9CE-454D-89F2-4E08567FB5B2}" dt="2025-04-28T06:31:57.482" v="27132" actId="47"/>
        <pc:sldMkLst>
          <pc:docMk/>
          <pc:sldMk cId="1361775079" sldId="2142532903"/>
        </pc:sldMkLst>
        <pc:spChg chg="add mod">
          <ac:chgData name="D'AMATO Chiara" userId="f06afc0e-ae7d-4a58-b42d-e907b1e4c8de" providerId="ADAL" clId="{90EE8BE2-B9CE-454D-89F2-4E08567FB5B2}" dt="2025-04-24T09:10:09.947" v="6562" actId="20577"/>
          <ac:spMkLst>
            <pc:docMk/>
            <pc:sldMk cId="1361775079" sldId="2142532903"/>
            <ac:spMk id="3" creationId="{0B574020-1250-B74F-BB07-0BC854502093}"/>
          </ac:spMkLst>
        </pc:spChg>
        <pc:spChg chg="add del mod">
          <ac:chgData name="D'AMATO Chiara" userId="f06afc0e-ae7d-4a58-b42d-e907b1e4c8de" providerId="ADAL" clId="{90EE8BE2-B9CE-454D-89F2-4E08567FB5B2}" dt="2025-04-23T16:18:54.479" v="3710" actId="478"/>
          <ac:spMkLst>
            <pc:docMk/>
            <pc:sldMk cId="1361775079" sldId="2142532903"/>
            <ac:spMk id="3" creationId="{527ECDA5-E204-EC62-E608-8ED79D13DF85}"/>
          </ac:spMkLst>
        </pc:spChg>
        <pc:spChg chg="add mod">
          <ac:chgData name="D'AMATO Chiara" userId="f06afc0e-ae7d-4a58-b42d-e907b1e4c8de" providerId="ADAL" clId="{90EE8BE2-B9CE-454D-89F2-4E08567FB5B2}" dt="2025-04-26T13:52:07.537" v="12165" actId="1076"/>
          <ac:spMkLst>
            <pc:docMk/>
            <pc:sldMk cId="1361775079" sldId="2142532903"/>
            <ac:spMk id="4" creationId="{16E34EB4-100F-DEF9-F641-6C64790267A2}"/>
          </ac:spMkLst>
        </pc:spChg>
        <pc:spChg chg="add del mod">
          <ac:chgData name="D'AMATO Chiara" userId="f06afc0e-ae7d-4a58-b42d-e907b1e4c8de" providerId="ADAL" clId="{90EE8BE2-B9CE-454D-89F2-4E08567FB5B2}" dt="2025-04-23T16:18:54.479" v="3710" actId="478"/>
          <ac:spMkLst>
            <pc:docMk/>
            <pc:sldMk cId="1361775079" sldId="2142532903"/>
            <ac:spMk id="4" creationId="{2FDA5969-DE4D-301F-9F57-76A162E07875}"/>
          </ac:spMkLst>
        </pc:spChg>
        <pc:spChg chg="mod">
          <ac:chgData name="D'AMATO Chiara" userId="f06afc0e-ae7d-4a58-b42d-e907b1e4c8de" providerId="ADAL" clId="{90EE8BE2-B9CE-454D-89F2-4E08567FB5B2}" dt="2025-04-23T16:18:48.925" v="3708" actId="20577"/>
          <ac:spMkLst>
            <pc:docMk/>
            <pc:sldMk cId="1361775079" sldId="2142532903"/>
            <ac:spMk id="5" creationId="{856CE681-87D1-0195-E21D-6C298E688959}"/>
          </ac:spMkLst>
        </pc:spChg>
        <pc:spChg chg="add del mod">
          <ac:chgData name="D'AMATO Chiara" userId="f06afc0e-ae7d-4a58-b42d-e907b1e4c8de" providerId="ADAL" clId="{90EE8BE2-B9CE-454D-89F2-4E08567FB5B2}" dt="2025-04-23T16:18:54.479" v="3710" actId="478"/>
          <ac:spMkLst>
            <pc:docMk/>
            <pc:sldMk cId="1361775079" sldId="2142532903"/>
            <ac:spMk id="6" creationId="{AD4120A9-40A7-EDBA-9D4F-C897C920317A}"/>
          </ac:spMkLst>
        </pc:spChg>
        <pc:spChg chg="add mod">
          <ac:chgData name="D'AMATO Chiara" userId="f06afc0e-ae7d-4a58-b42d-e907b1e4c8de" providerId="ADAL" clId="{90EE8BE2-B9CE-454D-89F2-4E08567FB5B2}" dt="2025-04-26T14:54:19.647" v="16300" actId="20577"/>
          <ac:spMkLst>
            <pc:docMk/>
            <pc:sldMk cId="1361775079" sldId="2142532903"/>
            <ac:spMk id="6" creationId="{C2AF4FA2-F129-97C9-766A-FC7FC9FD8C56}"/>
          </ac:spMkLst>
        </pc:spChg>
        <pc:spChg chg="add del mod">
          <ac:chgData name="D'AMATO Chiara" userId="f06afc0e-ae7d-4a58-b42d-e907b1e4c8de" providerId="ADAL" clId="{90EE8BE2-B9CE-454D-89F2-4E08567FB5B2}" dt="2025-04-23T16:18:54.479" v="3710" actId="478"/>
          <ac:spMkLst>
            <pc:docMk/>
            <pc:sldMk cId="1361775079" sldId="2142532903"/>
            <ac:spMk id="7" creationId="{FDAE7281-53F5-FE75-B1BA-8B5CF7E01811}"/>
          </ac:spMkLst>
        </pc:spChg>
        <pc:spChg chg="add del mod">
          <ac:chgData name="D'AMATO Chiara" userId="f06afc0e-ae7d-4a58-b42d-e907b1e4c8de" providerId="ADAL" clId="{90EE8BE2-B9CE-454D-89F2-4E08567FB5B2}" dt="2025-04-23T16:18:54.479" v="3710" actId="478"/>
          <ac:spMkLst>
            <pc:docMk/>
            <pc:sldMk cId="1361775079" sldId="2142532903"/>
            <ac:spMk id="8" creationId="{B5A31CB8-D5A4-F1F3-1D15-A70B5F9E8FD8}"/>
          </ac:spMkLst>
        </pc:spChg>
        <pc:spChg chg="add del mod">
          <ac:chgData name="D'AMATO Chiara" userId="f06afc0e-ae7d-4a58-b42d-e907b1e4c8de" providerId="ADAL" clId="{90EE8BE2-B9CE-454D-89F2-4E08567FB5B2}" dt="2025-04-23T16:18:54.479" v="3710" actId="478"/>
          <ac:spMkLst>
            <pc:docMk/>
            <pc:sldMk cId="1361775079" sldId="2142532903"/>
            <ac:spMk id="9" creationId="{61BD0469-9FBC-4E11-0537-0EFF83A6372E}"/>
          </ac:spMkLst>
        </pc:spChg>
        <pc:spChg chg="add del mod">
          <ac:chgData name="D'AMATO Chiara" userId="f06afc0e-ae7d-4a58-b42d-e907b1e4c8de" providerId="ADAL" clId="{90EE8BE2-B9CE-454D-89F2-4E08567FB5B2}" dt="2025-04-23T16:18:54.479" v="3710" actId="478"/>
          <ac:spMkLst>
            <pc:docMk/>
            <pc:sldMk cId="1361775079" sldId="2142532903"/>
            <ac:spMk id="10" creationId="{121F0896-B68F-6827-38E7-155B5B55A3EF}"/>
          </ac:spMkLst>
        </pc:spChg>
        <pc:spChg chg="add del mod">
          <ac:chgData name="D'AMATO Chiara" userId="f06afc0e-ae7d-4a58-b42d-e907b1e4c8de" providerId="ADAL" clId="{90EE8BE2-B9CE-454D-89F2-4E08567FB5B2}" dt="2025-04-23T16:18:54.479" v="3710" actId="478"/>
          <ac:spMkLst>
            <pc:docMk/>
            <pc:sldMk cId="1361775079" sldId="2142532903"/>
            <ac:spMk id="11" creationId="{C741C5EC-5B70-764F-449C-262C710B8E85}"/>
          </ac:spMkLst>
        </pc:spChg>
        <pc:spChg chg="add del mod">
          <ac:chgData name="D'AMATO Chiara" userId="f06afc0e-ae7d-4a58-b42d-e907b1e4c8de" providerId="ADAL" clId="{90EE8BE2-B9CE-454D-89F2-4E08567FB5B2}" dt="2025-04-23T16:18:54.479" v="3710" actId="478"/>
          <ac:spMkLst>
            <pc:docMk/>
            <pc:sldMk cId="1361775079" sldId="2142532903"/>
            <ac:spMk id="12" creationId="{E94A5587-1B04-7604-EFD7-52817D36095A}"/>
          </ac:spMkLst>
        </pc:spChg>
        <pc:spChg chg="add del mod">
          <ac:chgData name="D'AMATO Chiara" userId="f06afc0e-ae7d-4a58-b42d-e907b1e4c8de" providerId="ADAL" clId="{90EE8BE2-B9CE-454D-89F2-4E08567FB5B2}" dt="2025-04-23T15:53:10.605" v="2677" actId="478"/>
          <ac:spMkLst>
            <pc:docMk/>
            <pc:sldMk cId="1361775079" sldId="2142532903"/>
            <ac:spMk id="13" creationId="{E03FF353-0A07-6D64-57B1-FC1D51BF9028}"/>
          </ac:spMkLst>
        </pc:spChg>
        <pc:spChg chg="add del mod">
          <ac:chgData name="D'AMATO Chiara" userId="f06afc0e-ae7d-4a58-b42d-e907b1e4c8de" providerId="ADAL" clId="{90EE8BE2-B9CE-454D-89F2-4E08567FB5B2}" dt="2025-04-23T16:18:54.479" v="3710" actId="478"/>
          <ac:spMkLst>
            <pc:docMk/>
            <pc:sldMk cId="1361775079" sldId="2142532903"/>
            <ac:spMk id="14" creationId="{F9F6E798-AFA3-2E48-495D-13E8D98126AE}"/>
          </ac:spMkLst>
        </pc:spChg>
        <pc:spChg chg="add del mod">
          <ac:chgData name="D'AMATO Chiara" userId="f06afc0e-ae7d-4a58-b42d-e907b1e4c8de" providerId="ADAL" clId="{90EE8BE2-B9CE-454D-89F2-4E08567FB5B2}" dt="2025-04-23T15:54:27.515" v="2730"/>
          <ac:spMkLst>
            <pc:docMk/>
            <pc:sldMk cId="1361775079" sldId="2142532903"/>
            <ac:spMk id="17" creationId="{22B59E67-327D-DC37-57BE-5EE83799F0A6}"/>
          </ac:spMkLst>
        </pc:spChg>
        <pc:spChg chg="add del mod">
          <ac:chgData name="D'AMATO Chiara" userId="f06afc0e-ae7d-4a58-b42d-e907b1e4c8de" providerId="ADAL" clId="{90EE8BE2-B9CE-454D-89F2-4E08567FB5B2}" dt="2025-04-23T16:18:54.479" v="3710" actId="478"/>
          <ac:spMkLst>
            <pc:docMk/>
            <pc:sldMk cId="1361775079" sldId="2142532903"/>
            <ac:spMk id="32" creationId="{D817AB3D-BF21-1A91-F366-40E2F2762039}"/>
          </ac:spMkLst>
        </pc:spChg>
        <pc:spChg chg="add del mod">
          <ac:chgData name="D'AMATO Chiara" userId="f06afc0e-ae7d-4a58-b42d-e907b1e4c8de" providerId="ADAL" clId="{90EE8BE2-B9CE-454D-89F2-4E08567FB5B2}" dt="2025-04-23T16:18:54.479" v="3710" actId="478"/>
          <ac:spMkLst>
            <pc:docMk/>
            <pc:sldMk cId="1361775079" sldId="2142532903"/>
            <ac:spMk id="33" creationId="{7EAACC3B-EE0B-1F7D-5636-7C2575DD5AE6}"/>
          </ac:spMkLst>
        </pc:spChg>
        <pc:spChg chg="add del mod">
          <ac:chgData name="D'AMATO Chiara" userId="f06afc0e-ae7d-4a58-b42d-e907b1e4c8de" providerId="ADAL" clId="{90EE8BE2-B9CE-454D-89F2-4E08567FB5B2}" dt="2025-04-23T16:18:54.479" v="3710" actId="478"/>
          <ac:spMkLst>
            <pc:docMk/>
            <pc:sldMk cId="1361775079" sldId="2142532903"/>
            <ac:spMk id="34" creationId="{BF0A48CF-401A-E622-3568-BFF80AE54CEE}"/>
          </ac:spMkLst>
        </pc:spChg>
        <pc:spChg chg="add del mod">
          <ac:chgData name="D'AMATO Chiara" userId="f06afc0e-ae7d-4a58-b42d-e907b1e4c8de" providerId="ADAL" clId="{90EE8BE2-B9CE-454D-89F2-4E08567FB5B2}" dt="2025-04-23T16:18:54.479" v="3710" actId="478"/>
          <ac:spMkLst>
            <pc:docMk/>
            <pc:sldMk cId="1361775079" sldId="2142532903"/>
            <ac:spMk id="38" creationId="{CC0EE471-D180-BA2B-32CD-FB9920D7CF6E}"/>
          </ac:spMkLst>
        </pc:spChg>
        <pc:spChg chg="add del mod">
          <ac:chgData name="D'AMATO Chiara" userId="f06afc0e-ae7d-4a58-b42d-e907b1e4c8de" providerId="ADAL" clId="{90EE8BE2-B9CE-454D-89F2-4E08567FB5B2}" dt="2025-04-23T16:18:51.759" v="3709" actId="478"/>
          <ac:spMkLst>
            <pc:docMk/>
            <pc:sldMk cId="1361775079" sldId="2142532903"/>
            <ac:spMk id="46" creationId="{809145B1-4DFC-7843-3247-B760415114CE}"/>
          </ac:spMkLst>
        </pc:spChg>
        <pc:spChg chg="add del mod">
          <ac:chgData name="D'AMATO Chiara" userId="f06afc0e-ae7d-4a58-b42d-e907b1e4c8de" providerId="ADAL" clId="{90EE8BE2-B9CE-454D-89F2-4E08567FB5B2}" dt="2025-04-23T16:18:54.479" v="3710" actId="478"/>
          <ac:spMkLst>
            <pc:docMk/>
            <pc:sldMk cId="1361775079" sldId="2142532903"/>
            <ac:spMk id="47" creationId="{5B6B5A15-FC99-8BB4-A00B-2D1CED15E326}"/>
          </ac:spMkLst>
        </pc:spChg>
        <pc:spChg chg="add mod">
          <ac:chgData name="D'AMATO Chiara" userId="f06afc0e-ae7d-4a58-b42d-e907b1e4c8de" providerId="ADAL" clId="{90EE8BE2-B9CE-454D-89F2-4E08567FB5B2}" dt="2025-04-26T13:27:44.060" v="10948" actId="20577"/>
          <ac:spMkLst>
            <pc:docMk/>
            <pc:sldMk cId="1361775079" sldId="2142532903"/>
            <ac:spMk id="48" creationId="{DCCC1730-9379-C6D2-D647-E6B738C8C5EA}"/>
          </ac:spMkLst>
        </pc:spChg>
        <pc:spChg chg="del">
          <ac:chgData name="D'AMATO Chiara" userId="f06afc0e-ae7d-4a58-b42d-e907b1e4c8de" providerId="ADAL" clId="{90EE8BE2-B9CE-454D-89F2-4E08567FB5B2}" dt="2025-04-23T15:41:13.776" v="1985" actId="478"/>
          <ac:spMkLst>
            <pc:docMk/>
            <pc:sldMk cId="1361775079" sldId="2142532903"/>
            <ac:spMk id="85" creationId="{C027A111-7C3F-B946-7D34-40A7219873BB}"/>
          </ac:spMkLst>
        </pc:spChg>
        <pc:spChg chg="del">
          <ac:chgData name="D'AMATO Chiara" userId="f06afc0e-ae7d-4a58-b42d-e907b1e4c8de" providerId="ADAL" clId="{90EE8BE2-B9CE-454D-89F2-4E08567FB5B2}" dt="2025-04-23T15:41:13.776" v="1985" actId="478"/>
          <ac:spMkLst>
            <pc:docMk/>
            <pc:sldMk cId="1361775079" sldId="2142532903"/>
            <ac:spMk id="86" creationId="{20EAFB63-CBE4-C0EC-C7E1-0B5F5DDCA87D}"/>
          </ac:spMkLst>
        </pc:spChg>
        <pc:spChg chg="del">
          <ac:chgData name="D'AMATO Chiara" userId="f06afc0e-ae7d-4a58-b42d-e907b1e4c8de" providerId="ADAL" clId="{90EE8BE2-B9CE-454D-89F2-4E08567FB5B2}" dt="2025-04-23T15:41:13.776" v="1985" actId="478"/>
          <ac:spMkLst>
            <pc:docMk/>
            <pc:sldMk cId="1361775079" sldId="2142532903"/>
            <ac:spMk id="87" creationId="{FA8EBE91-FD8F-3D2F-EEC4-0A0162EBAF48}"/>
          </ac:spMkLst>
        </pc:spChg>
        <pc:spChg chg="del">
          <ac:chgData name="D'AMATO Chiara" userId="f06afc0e-ae7d-4a58-b42d-e907b1e4c8de" providerId="ADAL" clId="{90EE8BE2-B9CE-454D-89F2-4E08567FB5B2}" dt="2025-04-23T15:41:13.776" v="1985" actId="478"/>
          <ac:spMkLst>
            <pc:docMk/>
            <pc:sldMk cId="1361775079" sldId="2142532903"/>
            <ac:spMk id="88" creationId="{6278619F-2FF6-4804-4A8D-B9A98EAE1569}"/>
          </ac:spMkLst>
        </pc:spChg>
        <pc:spChg chg="del">
          <ac:chgData name="D'AMATO Chiara" userId="f06afc0e-ae7d-4a58-b42d-e907b1e4c8de" providerId="ADAL" clId="{90EE8BE2-B9CE-454D-89F2-4E08567FB5B2}" dt="2025-04-23T15:41:13.776" v="1985" actId="478"/>
          <ac:spMkLst>
            <pc:docMk/>
            <pc:sldMk cId="1361775079" sldId="2142532903"/>
            <ac:spMk id="89" creationId="{A57D1842-5B9D-D6ED-ADE1-5B0099CBF92C}"/>
          </ac:spMkLst>
        </pc:spChg>
        <pc:spChg chg="del">
          <ac:chgData name="D'AMATO Chiara" userId="f06afc0e-ae7d-4a58-b42d-e907b1e4c8de" providerId="ADAL" clId="{90EE8BE2-B9CE-454D-89F2-4E08567FB5B2}" dt="2025-04-23T15:41:13.776" v="1985" actId="478"/>
          <ac:spMkLst>
            <pc:docMk/>
            <pc:sldMk cId="1361775079" sldId="2142532903"/>
            <ac:spMk id="90" creationId="{8E27ECE5-9768-26F0-E9E7-BE773CC65900}"/>
          </ac:spMkLst>
        </pc:spChg>
        <pc:spChg chg="del">
          <ac:chgData name="D'AMATO Chiara" userId="f06afc0e-ae7d-4a58-b42d-e907b1e4c8de" providerId="ADAL" clId="{90EE8BE2-B9CE-454D-89F2-4E08567FB5B2}" dt="2025-04-23T15:41:13.776" v="1985" actId="478"/>
          <ac:spMkLst>
            <pc:docMk/>
            <pc:sldMk cId="1361775079" sldId="2142532903"/>
            <ac:spMk id="91" creationId="{DC8E7DF9-5746-EC9A-5BE2-FED61CCF6235}"/>
          </ac:spMkLst>
        </pc:spChg>
        <pc:spChg chg="del">
          <ac:chgData name="D'AMATO Chiara" userId="f06afc0e-ae7d-4a58-b42d-e907b1e4c8de" providerId="ADAL" clId="{90EE8BE2-B9CE-454D-89F2-4E08567FB5B2}" dt="2025-04-23T15:41:13.776" v="1985" actId="478"/>
          <ac:spMkLst>
            <pc:docMk/>
            <pc:sldMk cId="1361775079" sldId="2142532903"/>
            <ac:spMk id="92" creationId="{6EC5D5A7-670B-FFB8-555B-0A65ABA345F4}"/>
          </ac:spMkLst>
        </pc:spChg>
        <pc:spChg chg="del">
          <ac:chgData name="D'AMATO Chiara" userId="f06afc0e-ae7d-4a58-b42d-e907b1e4c8de" providerId="ADAL" clId="{90EE8BE2-B9CE-454D-89F2-4E08567FB5B2}" dt="2025-04-23T15:41:13.776" v="1985" actId="478"/>
          <ac:spMkLst>
            <pc:docMk/>
            <pc:sldMk cId="1361775079" sldId="2142532903"/>
            <ac:spMk id="93" creationId="{7417635F-A753-399F-BB6C-F70006A7EBF7}"/>
          </ac:spMkLst>
        </pc:spChg>
        <pc:spChg chg="del">
          <ac:chgData name="D'AMATO Chiara" userId="f06afc0e-ae7d-4a58-b42d-e907b1e4c8de" providerId="ADAL" clId="{90EE8BE2-B9CE-454D-89F2-4E08567FB5B2}" dt="2025-04-23T15:41:13.776" v="1985" actId="478"/>
          <ac:spMkLst>
            <pc:docMk/>
            <pc:sldMk cId="1361775079" sldId="2142532903"/>
            <ac:spMk id="94" creationId="{0DA7F43B-398B-BFEA-5925-7157E3251951}"/>
          </ac:spMkLst>
        </pc:spChg>
        <pc:spChg chg="del">
          <ac:chgData name="D'AMATO Chiara" userId="f06afc0e-ae7d-4a58-b42d-e907b1e4c8de" providerId="ADAL" clId="{90EE8BE2-B9CE-454D-89F2-4E08567FB5B2}" dt="2025-04-23T15:41:13.776" v="1985" actId="478"/>
          <ac:spMkLst>
            <pc:docMk/>
            <pc:sldMk cId="1361775079" sldId="2142532903"/>
            <ac:spMk id="95" creationId="{77980E12-D2BC-B4BC-9EEF-D53DFF40D4B7}"/>
          </ac:spMkLst>
        </pc:spChg>
        <pc:spChg chg="del">
          <ac:chgData name="D'AMATO Chiara" userId="f06afc0e-ae7d-4a58-b42d-e907b1e4c8de" providerId="ADAL" clId="{90EE8BE2-B9CE-454D-89F2-4E08567FB5B2}" dt="2025-04-23T15:41:13.776" v="1985" actId="478"/>
          <ac:spMkLst>
            <pc:docMk/>
            <pc:sldMk cId="1361775079" sldId="2142532903"/>
            <ac:spMk id="96" creationId="{00640C43-329A-51E2-8DD9-2FADFEE79A30}"/>
          </ac:spMkLst>
        </pc:spChg>
        <pc:spChg chg="del">
          <ac:chgData name="D'AMATO Chiara" userId="f06afc0e-ae7d-4a58-b42d-e907b1e4c8de" providerId="ADAL" clId="{90EE8BE2-B9CE-454D-89F2-4E08567FB5B2}" dt="2025-04-23T15:41:13.776" v="1985" actId="478"/>
          <ac:spMkLst>
            <pc:docMk/>
            <pc:sldMk cId="1361775079" sldId="2142532903"/>
            <ac:spMk id="97" creationId="{F436253A-0F09-955C-BEE0-B21F32956A15}"/>
          </ac:spMkLst>
        </pc:spChg>
        <pc:spChg chg="del">
          <ac:chgData name="D'AMATO Chiara" userId="f06afc0e-ae7d-4a58-b42d-e907b1e4c8de" providerId="ADAL" clId="{90EE8BE2-B9CE-454D-89F2-4E08567FB5B2}" dt="2025-04-23T15:41:13.776" v="1985" actId="478"/>
          <ac:spMkLst>
            <pc:docMk/>
            <pc:sldMk cId="1361775079" sldId="2142532903"/>
            <ac:spMk id="98" creationId="{81823117-A673-DD70-1399-BE9C90A13757}"/>
          </ac:spMkLst>
        </pc:spChg>
        <pc:spChg chg="del">
          <ac:chgData name="D'AMATO Chiara" userId="f06afc0e-ae7d-4a58-b42d-e907b1e4c8de" providerId="ADAL" clId="{90EE8BE2-B9CE-454D-89F2-4E08567FB5B2}" dt="2025-04-23T15:41:13.776" v="1985" actId="478"/>
          <ac:spMkLst>
            <pc:docMk/>
            <pc:sldMk cId="1361775079" sldId="2142532903"/>
            <ac:spMk id="99" creationId="{22F13CE8-8691-23B8-82E1-5498EC668A29}"/>
          </ac:spMkLst>
        </pc:spChg>
        <pc:spChg chg="del">
          <ac:chgData name="D'AMATO Chiara" userId="f06afc0e-ae7d-4a58-b42d-e907b1e4c8de" providerId="ADAL" clId="{90EE8BE2-B9CE-454D-89F2-4E08567FB5B2}" dt="2025-04-23T15:41:13.776" v="1985" actId="478"/>
          <ac:spMkLst>
            <pc:docMk/>
            <pc:sldMk cId="1361775079" sldId="2142532903"/>
            <ac:spMk id="103" creationId="{2F065D21-63DC-48EA-063A-AF7020DB5A04}"/>
          </ac:spMkLst>
        </pc:spChg>
        <pc:spChg chg="del">
          <ac:chgData name="D'AMATO Chiara" userId="f06afc0e-ae7d-4a58-b42d-e907b1e4c8de" providerId="ADAL" clId="{90EE8BE2-B9CE-454D-89F2-4E08567FB5B2}" dt="2025-04-23T15:41:13.776" v="1985" actId="478"/>
          <ac:spMkLst>
            <pc:docMk/>
            <pc:sldMk cId="1361775079" sldId="2142532903"/>
            <ac:spMk id="104" creationId="{7807B854-37BD-14C8-57E6-213EEE33ADBB}"/>
          </ac:spMkLst>
        </pc:spChg>
        <pc:spChg chg="del">
          <ac:chgData name="D'AMATO Chiara" userId="f06afc0e-ae7d-4a58-b42d-e907b1e4c8de" providerId="ADAL" clId="{90EE8BE2-B9CE-454D-89F2-4E08567FB5B2}" dt="2025-04-23T15:41:13.776" v="1985" actId="478"/>
          <ac:spMkLst>
            <pc:docMk/>
            <pc:sldMk cId="1361775079" sldId="2142532903"/>
            <ac:spMk id="105" creationId="{858213DB-9473-AF9B-BAD4-2DC91776E77F}"/>
          </ac:spMkLst>
        </pc:spChg>
        <pc:spChg chg="del">
          <ac:chgData name="D'AMATO Chiara" userId="f06afc0e-ae7d-4a58-b42d-e907b1e4c8de" providerId="ADAL" clId="{90EE8BE2-B9CE-454D-89F2-4E08567FB5B2}" dt="2025-04-23T15:41:13.776" v="1985" actId="478"/>
          <ac:spMkLst>
            <pc:docMk/>
            <pc:sldMk cId="1361775079" sldId="2142532903"/>
            <ac:spMk id="106" creationId="{A5E9C5EF-C09E-A4DC-ADF9-37611A9AFD1B}"/>
          </ac:spMkLst>
        </pc:spChg>
        <pc:spChg chg="del">
          <ac:chgData name="D'AMATO Chiara" userId="f06afc0e-ae7d-4a58-b42d-e907b1e4c8de" providerId="ADAL" clId="{90EE8BE2-B9CE-454D-89F2-4E08567FB5B2}" dt="2025-04-23T15:41:13.776" v="1985" actId="478"/>
          <ac:spMkLst>
            <pc:docMk/>
            <pc:sldMk cId="1361775079" sldId="2142532903"/>
            <ac:spMk id="107" creationId="{D29F17DE-6426-5CFE-E513-4998D40C4C40}"/>
          </ac:spMkLst>
        </pc:spChg>
        <pc:spChg chg="del">
          <ac:chgData name="D'AMATO Chiara" userId="f06afc0e-ae7d-4a58-b42d-e907b1e4c8de" providerId="ADAL" clId="{90EE8BE2-B9CE-454D-89F2-4E08567FB5B2}" dt="2025-04-23T15:41:13.776" v="1985" actId="478"/>
          <ac:spMkLst>
            <pc:docMk/>
            <pc:sldMk cId="1361775079" sldId="2142532903"/>
            <ac:spMk id="110" creationId="{90B46AF6-0267-C0E1-E2ED-06347CF8FF3F}"/>
          </ac:spMkLst>
        </pc:spChg>
        <pc:spChg chg="del">
          <ac:chgData name="D'AMATO Chiara" userId="f06afc0e-ae7d-4a58-b42d-e907b1e4c8de" providerId="ADAL" clId="{90EE8BE2-B9CE-454D-89F2-4E08567FB5B2}" dt="2025-04-23T15:41:13.776" v="1985" actId="478"/>
          <ac:spMkLst>
            <pc:docMk/>
            <pc:sldMk cId="1361775079" sldId="2142532903"/>
            <ac:spMk id="111" creationId="{E9EAA325-5255-EF1E-0716-1229FFFEC168}"/>
          </ac:spMkLst>
        </pc:spChg>
        <pc:spChg chg="del">
          <ac:chgData name="D'AMATO Chiara" userId="f06afc0e-ae7d-4a58-b42d-e907b1e4c8de" providerId="ADAL" clId="{90EE8BE2-B9CE-454D-89F2-4E08567FB5B2}" dt="2025-04-23T15:41:13.776" v="1985" actId="478"/>
          <ac:spMkLst>
            <pc:docMk/>
            <pc:sldMk cId="1361775079" sldId="2142532903"/>
            <ac:spMk id="112" creationId="{4FFAEB0F-BA5E-1B7D-1C47-9FA0ABF100FA}"/>
          </ac:spMkLst>
        </pc:spChg>
        <pc:spChg chg="del">
          <ac:chgData name="D'AMATO Chiara" userId="f06afc0e-ae7d-4a58-b42d-e907b1e4c8de" providerId="ADAL" clId="{90EE8BE2-B9CE-454D-89F2-4E08567FB5B2}" dt="2025-04-23T15:41:13.776" v="1985" actId="478"/>
          <ac:spMkLst>
            <pc:docMk/>
            <pc:sldMk cId="1361775079" sldId="2142532903"/>
            <ac:spMk id="113" creationId="{6ECA4DAA-75E1-17CA-F3B7-1DCF47EADC25}"/>
          </ac:spMkLst>
        </pc:spChg>
        <pc:spChg chg="del">
          <ac:chgData name="D'AMATO Chiara" userId="f06afc0e-ae7d-4a58-b42d-e907b1e4c8de" providerId="ADAL" clId="{90EE8BE2-B9CE-454D-89F2-4E08567FB5B2}" dt="2025-04-23T15:41:13.776" v="1985" actId="478"/>
          <ac:spMkLst>
            <pc:docMk/>
            <pc:sldMk cId="1361775079" sldId="2142532903"/>
            <ac:spMk id="114" creationId="{8BB26C4D-4849-4F35-7FE8-7B08CE9FE783}"/>
          </ac:spMkLst>
        </pc:spChg>
        <pc:spChg chg="del">
          <ac:chgData name="D'AMATO Chiara" userId="f06afc0e-ae7d-4a58-b42d-e907b1e4c8de" providerId="ADAL" clId="{90EE8BE2-B9CE-454D-89F2-4E08567FB5B2}" dt="2025-04-23T15:41:13.776" v="1985" actId="478"/>
          <ac:spMkLst>
            <pc:docMk/>
            <pc:sldMk cId="1361775079" sldId="2142532903"/>
            <ac:spMk id="115" creationId="{90B4EB7A-702A-D316-E371-1BC6F57D9882}"/>
          </ac:spMkLst>
        </pc:spChg>
        <pc:spChg chg="del">
          <ac:chgData name="D'AMATO Chiara" userId="f06afc0e-ae7d-4a58-b42d-e907b1e4c8de" providerId="ADAL" clId="{90EE8BE2-B9CE-454D-89F2-4E08567FB5B2}" dt="2025-04-23T15:41:13.776" v="1985" actId="478"/>
          <ac:spMkLst>
            <pc:docMk/>
            <pc:sldMk cId="1361775079" sldId="2142532903"/>
            <ac:spMk id="116" creationId="{A13096FF-B860-384B-D2BE-74225EFA4B3C}"/>
          </ac:spMkLst>
        </pc:spChg>
        <pc:spChg chg="del">
          <ac:chgData name="D'AMATO Chiara" userId="f06afc0e-ae7d-4a58-b42d-e907b1e4c8de" providerId="ADAL" clId="{90EE8BE2-B9CE-454D-89F2-4E08567FB5B2}" dt="2025-04-23T15:41:13.776" v="1985" actId="478"/>
          <ac:spMkLst>
            <pc:docMk/>
            <pc:sldMk cId="1361775079" sldId="2142532903"/>
            <ac:spMk id="118" creationId="{0FCB5DD4-7BAF-5EE6-9BBC-95F7444A266D}"/>
          </ac:spMkLst>
        </pc:spChg>
        <pc:spChg chg="del">
          <ac:chgData name="D'AMATO Chiara" userId="f06afc0e-ae7d-4a58-b42d-e907b1e4c8de" providerId="ADAL" clId="{90EE8BE2-B9CE-454D-89F2-4E08567FB5B2}" dt="2025-04-23T15:41:13.776" v="1985" actId="478"/>
          <ac:spMkLst>
            <pc:docMk/>
            <pc:sldMk cId="1361775079" sldId="2142532903"/>
            <ac:spMk id="119" creationId="{3372A187-CBD3-3838-6D7B-AC105091748C}"/>
          </ac:spMkLst>
        </pc:spChg>
        <pc:spChg chg="del">
          <ac:chgData name="D'AMATO Chiara" userId="f06afc0e-ae7d-4a58-b42d-e907b1e4c8de" providerId="ADAL" clId="{90EE8BE2-B9CE-454D-89F2-4E08567FB5B2}" dt="2025-04-23T15:41:13.776" v="1985" actId="478"/>
          <ac:spMkLst>
            <pc:docMk/>
            <pc:sldMk cId="1361775079" sldId="2142532903"/>
            <ac:spMk id="120" creationId="{F983DA77-CC9A-373F-B873-1C64D0D6D91B}"/>
          </ac:spMkLst>
        </pc:spChg>
        <pc:spChg chg="del">
          <ac:chgData name="D'AMATO Chiara" userId="f06afc0e-ae7d-4a58-b42d-e907b1e4c8de" providerId="ADAL" clId="{90EE8BE2-B9CE-454D-89F2-4E08567FB5B2}" dt="2025-04-23T15:41:13.776" v="1985" actId="478"/>
          <ac:spMkLst>
            <pc:docMk/>
            <pc:sldMk cId="1361775079" sldId="2142532903"/>
            <ac:spMk id="121" creationId="{5C28136C-944F-70DB-EEEB-88AB953B451E}"/>
          </ac:spMkLst>
        </pc:spChg>
        <pc:spChg chg="del">
          <ac:chgData name="D'AMATO Chiara" userId="f06afc0e-ae7d-4a58-b42d-e907b1e4c8de" providerId="ADAL" clId="{90EE8BE2-B9CE-454D-89F2-4E08567FB5B2}" dt="2025-04-23T15:41:13.776" v="1985" actId="478"/>
          <ac:spMkLst>
            <pc:docMk/>
            <pc:sldMk cId="1361775079" sldId="2142532903"/>
            <ac:spMk id="122" creationId="{59AC5D68-DD80-CA98-3ED5-4C84BF2DB3A3}"/>
          </ac:spMkLst>
        </pc:spChg>
        <pc:spChg chg="del">
          <ac:chgData name="D'AMATO Chiara" userId="f06afc0e-ae7d-4a58-b42d-e907b1e4c8de" providerId="ADAL" clId="{90EE8BE2-B9CE-454D-89F2-4E08567FB5B2}" dt="2025-04-23T15:41:13.776" v="1985" actId="478"/>
          <ac:spMkLst>
            <pc:docMk/>
            <pc:sldMk cId="1361775079" sldId="2142532903"/>
            <ac:spMk id="123" creationId="{58E9EBFD-963E-46E5-F453-18237B6D4322}"/>
          </ac:spMkLst>
        </pc:spChg>
        <pc:spChg chg="del">
          <ac:chgData name="D'AMATO Chiara" userId="f06afc0e-ae7d-4a58-b42d-e907b1e4c8de" providerId="ADAL" clId="{90EE8BE2-B9CE-454D-89F2-4E08567FB5B2}" dt="2025-04-23T15:41:13.776" v="1985" actId="478"/>
          <ac:spMkLst>
            <pc:docMk/>
            <pc:sldMk cId="1361775079" sldId="2142532903"/>
            <ac:spMk id="124" creationId="{F98A8A64-56C6-26A7-E055-12EBB300ED9B}"/>
          </ac:spMkLst>
        </pc:spChg>
        <pc:spChg chg="del">
          <ac:chgData name="D'AMATO Chiara" userId="f06afc0e-ae7d-4a58-b42d-e907b1e4c8de" providerId="ADAL" clId="{90EE8BE2-B9CE-454D-89F2-4E08567FB5B2}" dt="2025-04-23T15:41:13.776" v="1985" actId="478"/>
          <ac:spMkLst>
            <pc:docMk/>
            <pc:sldMk cId="1361775079" sldId="2142532903"/>
            <ac:spMk id="125" creationId="{5BDAD38D-F7E3-9536-D647-A11087C4AABB}"/>
          </ac:spMkLst>
        </pc:spChg>
        <pc:spChg chg="del">
          <ac:chgData name="D'AMATO Chiara" userId="f06afc0e-ae7d-4a58-b42d-e907b1e4c8de" providerId="ADAL" clId="{90EE8BE2-B9CE-454D-89F2-4E08567FB5B2}" dt="2025-04-23T15:41:13.776" v="1985" actId="478"/>
          <ac:spMkLst>
            <pc:docMk/>
            <pc:sldMk cId="1361775079" sldId="2142532903"/>
            <ac:spMk id="126" creationId="{FD816F25-71B8-EB4A-E4DF-F228F67163C1}"/>
          </ac:spMkLst>
        </pc:spChg>
        <pc:spChg chg="del">
          <ac:chgData name="D'AMATO Chiara" userId="f06afc0e-ae7d-4a58-b42d-e907b1e4c8de" providerId="ADAL" clId="{90EE8BE2-B9CE-454D-89F2-4E08567FB5B2}" dt="2025-04-23T15:41:13.776" v="1985" actId="478"/>
          <ac:spMkLst>
            <pc:docMk/>
            <pc:sldMk cId="1361775079" sldId="2142532903"/>
            <ac:spMk id="127" creationId="{A270F817-C8A3-E42C-46D1-B092C3890D35}"/>
          </ac:spMkLst>
        </pc:spChg>
        <pc:spChg chg="del">
          <ac:chgData name="D'AMATO Chiara" userId="f06afc0e-ae7d-4a58-b42d-e907b1e4c8de" providerId="ADAL" clId="{90EE8BE2-B9CE-454D-89F2-4E08567FB5B2}" dt="2025-04-23T15:41:13.776" v="1985" actId="478"/>
          <ac:spMkLst>
            <pc:docMk/>
            <pc:sldMk cId="1361775079" sldId="2142532903"/>
            <ac:spMk id="128" creationId="{758B5027-87CF-E62D-3173-78D311403766}"/>
          </ac:spMkLst>
        </pc:spChg>
        <pc:spChg chg="del">
          <ac:chgData name="D'AMATO Chiara" userId="f06afc0e-ae7d-4a58-b42d-e907b1e4c8de" providerId="ADAL" clId="{90EE8BE2-B9CE-454D-89F2-4E08567FB5B2}" dt="2025-04-23T15:41:13.776" v="1985" actId="478"/>
          <ac:spMkLst>
            <pc:docMk/>
            <pc:sldMk cId="1361775079" sldId="2142532903"/>
            <ac:spMk id="129" creationId="{89767031-3E55-E867-0317-2A70A8824B99}"/>
          </ac:spMkLst>
        </pc:spChg>
        <pc:spChg chg="del">
          <ac:chgData name="D'AMATO Chiara" userId="f06afc0e-ae7d-4a58-b42d-e907b1e4c8de" providerId="ADAL" clId="{90EE8BE2-B9CE-454D-89F2-4E08567FB5B2}" dt="2025-04-23T15:41:13.776" v="1985" actId="478"/>
          <ac:spMkLst>
            <pc:docMk/>
            <pc:sldMk cId="1361775079" sldId="2142532903"/>
            <ac:spMk id="130" creationId="{BB5C221C-0FA4-1591-A598-829AB696B968}"/>
          </ac:spMkLst>
        </pc:spChg>
        <pc:spChg chg="del">
          <ac:chgData name="D'AMATO Chiara" userId="f06afc0e-ae7d-4a58-b42d-e907b1e4c8de" providerId="ADAL" clId="{90EE8BE2-B9CE-454D-89F2-4E08567FB5B2}" dt="2025-04-23T15:41:13.776" v="1985" actId="478"/>
          <ac:spMkLst>
            <pc:docMk/>
            <pc:sldMk cId="1361775079" sldId="2142532903"/>
            <ac:spMk id="131" creationId="{F46FAEF1-5EC5-77C0-4839-8954A4066902}"/>
          </ac:spMkLst>
        </pc:spChg>
        <pc:spChg chg="del">
          <ac:chgData name="D'AMATO Chiara" userId="f06afc0e-ae7d-4a58-b42d-e907b1e4c8de" providerId="ADAL" clId="{90EE8BE2-B9CE-454D-89F2-4E08567FB5B2}" dt="2025-04-23T15:41:13.776" v="1985" actId="478"/>
          <ac:spMkLst>
            <pc:docMk/>
            <pc:sldMk cId="1361775079" sldId="2142532903"/>
            <ac:spMk id="133" creationId="{BFE024FB-3E0F-449B-7B2F-25D5F4C1CAAA}"/>
          </ac:spMkLst>
        </pc:spChg>
        <pc:spChg chg="del">
          <ac:chgData name="D'AMATO Chiara" userId="f06afc0e-ae7d-4a58-b42d-e907b1e4c8de" providerId="ADAL" clId="{90EE8BE2-B9CE-454D-89F2-4E08567FB5B2}" dt="2025-04-23T15:41:13.776" v="1985" actId="478"/>
          <ac:spMkLst>
            <pc:docMk/>
            <pc:sldMk cId="1361775079" sldId="2142532903"/>
            <ac:spMk id="134" creationId="{C5A3C14C-B655-31BA-A61E-60B114247C58}"/>
          </ac:spMkLst>
        </pc:spChg>
        <pc:spChg chg="del">
          <ac:chgData name="D'AMATO Chiara" userId="f06afc0e-ae7d-4a58-b42d-e907b1e4c8de" providerId="ADAL" clId="{90EE8BE2-B9CE-454D-89F2-4E08567FB5B2}" dt="2025-04-23T15:41:13.776" v="1985" actId="478"/>
          <ac:spMkLst>
            <pc:docMk/>
            <pc:sldMk cId="1361775079" sldId="2142532903"/>
            <ac:spMk id="135" creationId="{652DCAAC-D837-84D2-B67B-68BE8B5CCF24}"/>
          </ac:spMkLst>
        </pc:spChg>
        <pc:spChg chg="del">
          <ac:chgData name="D'AMATO Chiara" userId="f06afc0e-ae7d-4a58-b42d-e907b1e4c8de" providerId="ADAL" clId="{90EE8BE2-B9CE-454D-89F2-4E08567FB5B2}" dt="2025-04-23T15:41:13.776" v="1985" actId="478"/>
          <ac:spMkLst>
            <pc:docMk/>
            <pc:sldMk cId="1361775079" sldId="2142532903"/>
            <ac:spMk id="136" creationId="{C9D9DC99-B1DF-AB68-4749-6156AE3D6FAA}"/>
          </ac:spMkLst>
        </pc:spChg>
        <pc:spChg chg="del">
          <ac:chgData name="D'AMATO Chiara" userId="f06afc0e-ae7d-4a58-b42d-e907b1e4c8de" providerId="ADAL" clId="{90EE8BE2-B9CE-454D-89F2-4E08567FB5B2}" dt="2025-04-23T15:41:13.776" v="1985" actId="478"/>
          <ac:spMkLst>
            <pc:docMk/>
            <pc:sldMk cId="1361775079" sldId="2142532903"/>
            <ac:spMk id="137" creationId="{B079FB56-DAF5-97E5-E3BB-9F1F50A10CF8}"/>
          </ac:spMkLst>
        </pc:spChg>
        <pc:spChg chg="del">
          <ac:chgData name="D'AMATO Chiara" userId="f06afc0e-ae7d-4a58-b42d-e907b1e4c8de" providerId="ADAL" clId="{90EE8BE2-B9CE-454D-89F2-4E08567FB5B2}" dt="2025-04-23T15:41:13.776" v="1985" actId="478"/>
          <ac:spMkLst>
            <pc:docMk/>
            <pc:sldMk cId="1361775079" sldId="2142532903"/>
            <ac:spMk id="138" creationId="{AE6D6073-193C-B813-4F79-1746AAEA56FE}"/>
          </ac:spMkLst>
        </pc:spChg>
        <pc:spChg chg="del">
          <ac:chgData name="D'AMATO Chiara" userId="f06afc0e-ae7d-4a58-b42d-e907b1e4c8de" providerId="ADAL" clId="{90EE8BE2-B9CE-454D-89F2-4E08567FB5B2}" dt="2025-04-23T15:41:13.776" v="1985" actId="478"/>
          <ac:spMkLst>
            <pc:docMk/>
            <pc:sldMk cId="1361775079" sldId="2142532903"/>
            <ac:spMk id="139" creationId="{48A73933-94F0-1F16-5943-61976292BBD9}"/>
          </ac:spMkLst>
        </pc:spChg>
        <pc:spChg chg="del">
          <ac:chgData name="D'AMATO Chiara" userId="f06afc0e-ae7d-4a58-b42d-e907b1e4c8de" providerId="ADAL" clId="{90EE8BE2-B9CE-454D-89F2-4E08567FB5B2}" dt="2025-04-23T15:41:13.776" v="1985" actId="478"/>
          <ac:spMkLst>
            <pc:docMk/>
            <pc:sldMk cId="1361775079" sldId="2142532903"/>
            <ac:spMk id="157" creationId="{EA9ABE3B-4835-8D73-7E3E-67AB18BD3D4B}"/>
          </ac:spMkLst>
        </pc:spChg>
        <pc:spChg chg="del">
          <ac:chgData name="D'AMATO Chiara" userId="f06afc0e-ae7d-4a58-b42d-e907b1e4c8de" providerId="ADAL" clId="{90EE8BE2-B9CE-454D-89F2-4E08567FB5B2}" dt="2025-04-23T15:41:13.776" v="1985" actId="478"/>
          <ac:spMkLst>
            <pc:docMk/>
            <pc:sldMk cId="1361775079" sldId="2142532903"/>
            <ac:spMk id="158" creationId="{285757AF-0347-8372-E348-549FF766938E}"/>
          </ac:spMkLst>
        </pc:spChg>
        <pc:spChg chg="del">
          <ac:chgData name="D'AMATO Chiara" userId="f06afc0e-ae7d-4a58-b42d-e907b1e4c8de" providerId="ADAL" clId="{90EE8BE2-B9CE-454D-89F2-4E08567FB5B2}" dt="2025-04-23T15:41:13.776" v="1985" actId="478"/>
          <ac:spMkLst>
            <pc:docMk/>
            <pc:sldMk cId="1361775079" sldId="2142532903"/>
            <ac:spMk id="159" creationId="{CBCF6BC5-E242-AAB6-3B93-2FBDB6053D14}"/>
          </ac:spMkLst>
        </pc:spChg>
        <pc:spChg chg="del">
          <ac:chgData name="D'AMATO Chiara" userId="f06afc0e-ae7d-4a58-b42d-e907b1e4c8de" providerId="ADAL" clId="{90EE8BE2-B9CE-454D-89F2-4E08567FB5B2}" dt="2025-04-23T15:41:13.776" v="1985" actId="478"/>
          <ac:spMkLst>
            <pc:docMk/>
            <pc:sldMk cId="1361775079" sldId="2142532903"/>
            <ac:spMk id="161" creationId="{60611C77-FCA0-ED42-49C9-C492972DDBEA}"/>
          </ac:spMkLst>
        </pc:spChg>
        <pc:spChg chg="del">
          <ac:chgData name="D'AMATO Chiara" userId="f06afc0e-ae7d-4a58-b42d-e907b1e4c8de" providerId="ADAL" clId="{90EE8BE2-B9CE-454D-89F2-4E08567FB5B2}" dt="2025-04-23T15:41:13.776" v="1985" actId="478"/>
          <ac:spMkLst>
            <pc:docMk/>
            <pc:sldMk cId="1361775079" sldId="2142532903"/>
            <ac:spMk id="162" creationId="{525C2815-09B3-2B37-091A-5B12B112F264}"/>
          </ac:spMkLst>
        </pc:spChg>
        <pc:spChg chg="del">
          <ac:chgData name="D'AMATO Chiara" userId="f06afc0e-ae7d-4a58-b42d-e907b1e4c8de" providerId="ADAL" clId="{90EE8BE2-B9CE-454D-89F2-4E08567FB5B2}" dt="2025-04-23T15:41:13.776" v="1985" actId="478"/>
          <ac:spMkLst>
            <pc:docMk/>
            <pc:sldMk cId="1361775079" sldId="2142532903"/>
            <ac:spMk id="163" creationId="{AA18A83D-EB50-E1C5-3CC5-04CCB3A7E8F2}"/>
          </ac:spMkLst>
        </pc:spChg>
        <pc:cxnChg chg="add del mod">
          <ac:chgData name="D'AMATO Chiara" userId="f06afc0e-ae7d-4a58-b42d-e907b1e4c8de" providerId="ADAL" clId="{90EE8BE2-B9CE-454D-89F2-4E08567FB5B2}" dt="2025-04-23T16:18:54.479" v="3710" actId="478"/>
          <ac:cxnSpMkLst>
            <pc:docMk/>
            <pc:sldMk cId="1361775079" sldId="2142532903"/>
            <ac:cxnSpMk id="16" creationId="{FDEA8D63-7B6D-1B5C-0699-3481B0DF0248}"/>
          </ac:cxnSpMkLst>
        </pc:cxnChg>
        <pc:cxnChg chg="add del mod">
          <ac:chgData name="D'AMATO Chiara" userId="f06afc0e-ae7d-4a58-b42d-e907b1e4c8de" providerId="ADAL" clId="{90EE8BE2-B9CE-454D-89F2-4E08567FB5B2}" dt="2025-04-23T16:18:54.479" v="3710" actId="478"/>
          <ac:cxnSpMkLst>
            <pc:docMk/>
            <pc:sldMk cId="1361775079" sldId="2142532903"/>
            <ac:cxnSpMk id="18" creationId="{30D6542F-B165-1AEE-E0B0-46715640FC92}"/>
          </ac:cxnSpMkLst>
        </pc:cxnChg>
        <pc:cxnChg chg="add del mod">
          <ac:chgData name="D'AMATO Chiara" userId="f06afc0e-ae7d-4a58-b42d-e907b1e4c8de" providerId="ADAL" clId="{90EE8BE2-B9CE-454D-89F2-4E08567FB5B2}" dt="2025-04-23T16:18:54.479" v="3710" actId="478"/>
          <ac:cxnSpMkLst>
            <pc:docMk/>
            <pc:sldMk cId="1361775079" sldId="2142532903"/>
            <ac:cxnSpMk id="22" creationId="{F04A1541-BD82-A8C3-E738-33A56C82BEE1}"/>
          </ac:cxnSpMkLst>
        </pc:cxnChg>
        <pc:cxnChg chg="add del mod">
          <ac:chgData name="D'AMATO Chiara" userId="f06afc0e-ae7d-4a58-b42d-e907b1e4c8de" providerId="ADAL" clId="{90EE8BE2-B9CE-454D-89F2-4E08567FB5B2}" dt="2025-04-23T16:18:54.479" v="3710" actId="478"/>
          <ac:cxnSpMkLst>
            <pc:docMk/>
            <pc:sldMk cId="1361775079" sldId="2142532903"/>
            <ac:cxnSpMk id="23" creationId="{6AF047F8-8853-17E6-D68A-E6A811D1D2A6}"/>
          </ac:cxnSpMkLst>
        </pc:cxnChg>
        <pc:cxnChg chg="add del mod">
          <ac:chgData name="D'AMATO Chiara" userId="f06afc0e-ae7d-4a58-b42d-e907b1e4c8de" providerId="ADAL" clId="{90EE8BE2-B9CE-454D-89F2-4E08567FB5B2}" dt="2025-04-23T16:18:54.479" v="3710" actId="478"/>
          <ac:cxnSpMkLst>
            <pc:docMk/>
            <pc:sldMk cId="1361775079" sldId="2142532903"/>
            <ac:cxnSpMk id="26" creationId="{3C7FD8CE-2C4B-958E-B119-1D3039C9963C}"/>
          </ac:cxnSpMkLst>
        </pc:cxnChg>
        <pc:cxnChg chg="add del mod">
          <ac:chgData name="D'AMATO Chiara" userId="f06afc0e-ae7d-4a58-b42d-e907b1e4c8de" providerId="ADAL" clId="{90EE8BE2-B9CE-454D-89F2-4E08567FB5B2}" dt="2025-04-23T16:18:54.479" v="3710" actId="478"/>
          <ac:cxnSpMkLst>
            <pc:docMk/>
            <pc:sldMk cId="1361775079" sldId="2142532903"/>
            <ac:cxnSpMk id="29" creationId="{EED17232-7AEC-807B-F0EA-CEAE5AFBA497}"/>
          </ac:cxnSpMkLst>
        </pc:cxnChg>
        <pc:cxnChg chg="add del mod">
          <ac:chgData name="D'AMATO Chiara" userId="f06afc0e-ae7d-4a58-b42d-e907b1e4c8de" providerId="ADAL" clId="{90EE8BE2-B9CE-454D-89F2-4E08567FB5B2}" dt="2025-04-23T16:18:54.479" v="3710" actId="478"/>
          <ac:cxnSpMkLst>
            <pc:docMk/>
            <pc:sldMk cId="1361775079" sldId="2142532903"/>
            <ac:cxnSpMk id="35" creationId="{42661F12-1446-00A8-ED95-AEF3699DEE44}"/>
          </ac:cxnSpMkLst>
        </pc:cxnChg>
        <pc:cxnChg chg="add del mod">
          <ac:chgData name="D'AMATO Chiara" userId="f06afc0e-ae7d-4a58-b42d-e907b1e4c8de" providerId="ADAL" clId="{90EE8BE2-B9CE-454D-89F2-4E08567FB5B2}" dt="2025-04-23T16:18:54.479" v="3710" actId="478"/>
          <ac:cxnSpMkLst>
            <pc:docMk/>
            <pc:sldMk cId="1361775079" sldId="2142532903"/>
            <ac:cxnSpMk id="39" creationId="{D0AF3E37-B7DA-35E2-A078-B9DB71109F0C}"/>
          </ac:cxnSpMkLst>
        </pc:cxnChg>
        <pc:cxnChg chg="add del mod">
          <ac:chgData name="D'AMATO Chiara" userId="f06afc0e-ae7d-4a58-b42d-e907b1e4c8de" providerId="ADAL" clId="{90EE8BE2-B9CE-454D-89F2-4E08567FB5B2}" dt="2025-04-23T16:18:54.479" v="3710" actId="478"/>
          <ac:cxnSpMkLst>
            <pc:docMk/>
            <pc:sldMk cId="1361775079" sldId="2142532903"/>
            <ac:cxnSpMk id="43" creationId="{D4D7F8A3-56E3-C7A2-706B-F6D7DC5D4D88}"/>
          </ac:cxnSpMkLst>
        </pc:cxnChg>
        <pc:cxnChg chg="del mod">
          <ac:chgData name="D'AMATO Chiara" userId="f06afc0e-ae7d-4a58-b42d-e907b1e4c8de" providerId="ADAL" clId="{90EE8BE2-B9CE-454D-89F2-4E08567FB5B2}" dt="2025-04-23T15:41:13.776" v="1985" actId="478"/>
          <ac:cxnSpMkLst>
            <pc:docMk/>
            <pc:sldMk cId="1361775079" sldId="2142532903"/>
            <ac:cxnSpMk id="100" creationId="{E113F9A7-8B7E-CD5E-4422-D07CCFDCBA66}"/>
          </ac:cxnSpMkLst>
        </pc:cxnChg>
        <pc:cxnChg chg="del mod">
          <ac:chgData name="D'AMATO Chiara" userId="f06afc0e-ae7d-4a58-b42d-e907b1e4c8de" providerId="ADAL" clId="{90EE8BE2-B9CE-454D-89F2-4E08567FB5B2}" dt="2025-04-23T15:41:13.776" v="1985" actId="478"/>
          <ac:cxnSpMkLst>
            <pc:docMk/>
            <pc:sldMk cId="1361775079" sldId="2142532903"/>
            <ac:cxnSpMk id="101" creationId="{844F023C-F258-F0F5-B413-8E9420BA239B}"/>
          </ac:cxnSpMkLst>
        </pc:cxnChg>
        <pc:cxnChg chg="del mod">
          <ac:chgData name="D'AMATO Chiara" userId="f06afc0e-ae7d-4a58-b42d-e907b1e4c8de" providerId="ADAL" clId="{90EE8BE2-B9CE-454D-89F2-4E08567FB5B2}" dt="2025-04-23T15:41:13.776" v="1985" actId="478"/>
          <ac:cxnSpMkLst>
            <pc:docMk/>
            <pc:sldMk cId="1361775079" sldId="2142532903"/>
            <ac:cxnSpMk id="102" creationId="{4E8131FB-0C23-3A9C-D7E5-84609CA56340}"/>
          </ac:cxnSpMkLst>
        </pc:cxnChg>
        <pc:cxnChg chg="del mod">
          <ac:chgData name="D'AMATO Chiara" userId="f06afc0e-ae7d-4a58-b42d-e907b1e4c8de" providerId="ADAL" clId="{90EE8BE2-B9CE-454D-89F2-4E08567FB5B2}" dt="2025-04-23T15:41:13.776" v="1985" actId="478"/>
          <ac:cxnSpMkLst>
            <pc:docMk/>
            <pc:sldMk cId="1361775079" sldId="2142532903"/>
            <ac:cxnSpMk id="108" creationId="{F970B7FA-9108-8A03-70AD-5CEC127249C5}"/>
          </ac:cxnSpMkLst>
        </pc:cxnChg>
        <pc:cxnChg chg="del mod">
          <ac:chgData name="D'AMATO Chiara" userId="f06afc0e-ae7d-4a58-b42d-e907b1e4c8de" providerId="ADAL" clId="{90EE8BE2-B9CE-454D-89F2-4E08567FB5B2}" dt="2025-04-23T15:41:13.776" v="1985" actId="478"/>
          <ac:cxnSpMkLst>
            <pc:docMk/>
            <pc:sldMk cId="1361775079" sldId="2142532903"/>
            <ac:cxnSpMk id="109" creationId="{8DC35112-B248-A838-5320-C3FB102F748E}"/>
          </ac:cxnSpMkLst>
        </pc:cxnChg>
        <pc:cxnChg chg="del mod">
          <ac:chgData name="D'AMATO Chiara" userId="f06afc0e-ae7d-4a58-b42d-e907b1e4c8de" providerId="ADAL" clId="{90EE8BE2-B9CE-454D-89F2-4E08567FB5B2}" dt="2025-04-23T15:41:13.776" v="1985" actId="478"/>
          <ac:cxnSpMkLst>
            <pc:docMk/>
            <pc:sldMk cId="1361775079" sldId="2142532903"/>
            <ac:cxnSpMk id="117" creationId="{0CB1B3CE-5E72-CEAA-E8B1-1B02012B9472}"/>
          </ac:cxnSpMkLst>
        </pc:cxnChg>
        <pc:cxnChg chg="del mod">
          <ac:chgData name="D'AMATO Chiara" userId="f06afc0e-ae7d-4a58-b42d-e907b1e4c8de" providerId="ADAL" clId="{90EE8BE2-B9CE-454D-89F2-4E08567FB5B2}" dt="2025-04-23T15:41:13.776" v="1985" actId="478"/>
          <ac:cxnSpMkLst>
            <pc:docMk/>
            <pc:sldMk cId="1361775079" sldId="2142532903"/>
            <ac:cxnSpMk id="132" creationId="{199A4C31-8821-DBD8-7200-D6A75E7A822F}"/>
          </ac:cxnSpMkLst>
        </pc:cxnChg>
        <pc:cxnChg chg="del mod">
          <ac:chgData name="D'AMATO Chiara" userId="f06afc0e-ae7d-4a58-b42d-e907b1e4c8de" providerId="ADAL" clId="{90EE8BE2-B9CE-454D-89F2-4E08567FB5B2}" dt="2025-04-23T15:41:13.776" v="1985" actId="478"/>
          <ac:cxnSpMkLst>
            <pc:docMk/>
            <pc:sldMk cId="1361775079" sldId="2142532903"/>
            <ac:cxnSpMk id="140" creationId="{B693059C-735E-4ABD-8B60-4D1FEAF4656E}"/>
          </ac:cxnSpMkLst>
        </pc:cxnChg>
        <pc:cxnChg chg="del mod">
          <ac:chgData name="D'AMATO Chiara" userId="f06afc0e-ae7d-4a58-b42d-e907b1e4c8de" providerId="ADAL" clId="{90EE8BE2-B9CE-454D-89F2-4E08567FB5B2}" dt="2025-04-23T15:41:13.776" v="1985" actId="478"/>
          <ac:cxnSpMkLst>
            <pc:docMk/>
            <pc:sldMk cId="1361775079" sldId="2142532903"/>
            <ac:cxnSpMk id="141" creationId="{2FDC0194-CE66-1BC0-533E-CBFBDE97E191}"/>
          </ac:cxnSpMkLst>
        </pc:cxnChg>
        <pc:cxnChg chg="del">
          <ac:chgData name="D'AMATO Chiara" userId="f06afc0e-ae7d-4a58-b42d-e907b1e4c8de" providerId="ADAL" clId="{90EE8BE2-B9CE-454D-89F2-4E08567FB5B2}" dt="2025-04-23T15:41:13.776" v="1985" actId="478"/>
          <ac:cxnSpMkLst>
            <pc:docMk/>
            <pc:sldMk cId="1361775079" sldId="2142532903"/>
            <ac:cxnSpMk id="142" creationId="{232D8B93-C721-24A4-400E-CE4C8E0B34C2}"/>
          </ac:cxnSpMkLst>
        </pc:cxnChg>
        <pc:cxnChg chg="del mod">
          <ac:chgData name="D'AMATO Chiara" userId="f06afc0e-ae7d-4a58-b42d-e907b1e4c8de" providerId="ADAL" clId="{90EE8BE2-B9CE-454D-89F2-4E08567FB5B2}" dt="2025-04-23T15:41:13.776" v="1985" actId="478"/>
          <ac:cxnSpMkLst>
            <pc:docMk/>
            <pc:sldMk cId="1361775079" sldId="2142532903"/>
            <ac:cxnSpMk id="143" creationId="{FDA3EA2D-43AA-8963-FC7C-683B6BF841D9}"/>
          </ac:cxnSpMkLst>
        </pc:cxnChg>
        <pc:cxnChg chg="del mod">
          <ac:chgData name="D'AMATO Chiara" userId="f06afc0e-ae7d-4a58-b42d-e907b1e4c8de" providerId="ADAL" clId="{90EE8BE2-B9CE-454D-89F2-4E08567FB5B2}" dt="2025-04-23T15:41:13.776" v="1985" actId="478"/>
          <ac:cxnSpMkLst>
            <pc:docMk/>
            <pc:sldMk cId="1361775079" sldId="2142532903"/>
            <ac:cxnSpMk id="144" creationId="{BB3A7A7E-175E-BC3C-B5D8-7F5B060BD4E9}"/>
          </ac:cxnSpMkLst>
        </pc:cxnChg>
        <pc:cxnChg chg="del mod">
          <ac:chgData name="D'AMATO Chiara" userId="f06afc0e-ae7d-4a58-b42d-e907b1e4c8de" providerId="ADAL" clId="{90EE8BE2-B9CE-454D-89F2-4E08567FB5B2}" dt="2025-04-23T15:41:13.776" v="1985" actId="478"/>
          <ac:cxnSpMkLst>
            <pc:docMk/>
            <pc:sldMk cId="1361775079" sldId="2142532903"/>
            <ac:cxnSpMk id="145" creationId="{46D153B8-CDFC-3846-A259-19E21D98895D}"/>
          </ac:cxnSpMkLst>
        </pc:cxnChg>
        <pc:cxnChg chg="del mod">
          <ac:chgData name="D'AMATO Chiara" userId="f06afc0e-ae7d-4a58-b42d-e907b1e4c8de" providerId="ADAL" clId="{90EE8BE2-B9CE-454D-89F2-4E08567FB5B2}" dt="2025-04-23T15:41:13.776" v="1985" actId="478"/>
          <ac:cxnSpMkLst>
            <pc:docMk/>
            <pc:sldMk cId="1361775079" sldId="2142532903"/>
            <ac:cxnSpMk id="146" creationId="{DAE84FEE-B774-47B5-B7EF-CBC92C8B56EA}"/>
          </ac:cxnSpMkLst>
        </pc:cxnChg>
        <pc:cxnChg chg="del mod">
          <ac:chgData name="D'AMATO Chiara" userId="f06afc0e-ae7d-4a58-b42d-e907b1e4c8de" providerId="ADAL" clId="{90EE8BE2-B9CE-454D-89F2-4E08567FB5B2}" dt="2025-04-23T15:41:13.776" v="1985" actId="478"/>
          <ac:cxnSpMkLst>
            <pc:docMk/>
            <pc:sldMk cId="1361775079" sldId="2142532903"/>
            <ac:cxnSpMk id="147" creationId="{516DDFAB-AF6B-2E0F-BF6B-E8164E202372}"/>
          </ac:cxnSpMkLst>
        </pc:cxnChg>
        <pc:cxnChg chg="del mod">
          <ac:chgData name="D'AMATO Chiara" userId="f06afc0e-ae7d-4a58-b42d-e907b1e4c8de" providerId="ADAL" clId="{90EE8BE2-B9CE-454D-89F2-4E08567FB5B2}" dt="2025-04-23T15:41:13.776" v="1985" actId="478"/>
          <ac:cxnSpMkLst>
            <pc:docMk/>
            <pc:sldMk cId="1361775079" sldId="2142532903"/>
            <ac:cxnSpMk id="148" creationId="{01218D54-7EEA-A4CE-B8BD-BF0351EDEB1A}"/>
          </ac:cxnSpMkLst>
        </pc:cxnChg>
        <pc:cxnChg chg="del mod">
          <ac:chgData name="D'AMATO Chiara" userId="f06afc0e-ae7d-4a58-b42d-e907b1e4c8de" providerId="ADAL" clId="{90EE8BE2-B9CE-454D-89F2-4E08567FB5B2}" dt="2025-04-23T15:41:13.776" v="1985" actId="478"/>
          <ac:cxnSpMkLst>
            <pc:docMk/>
            <pc:sldMk cId="1361775079" sldId="2142532903"/>
            <ac:cxnSpMk id="149" creationId="{353EFEC6-E630-9E36-8870-6AE7E2A1100C}"/>
          </ac:cxnSpMkLst>
        </pc:cxnChg>
        <pc:cxnChg chg="del mod">
          <ac:chgData name="D'AMATO Chiara" userId="f06afc0e-ae7d-4a58-b42d-e907b1e4c8de" providerId="ADAL" clId="{90EE8BE2-B9CE-454D-89F2-4E08567FB5B2}" dt="2025-04-23T15:41:13.776" v="1985" actId="478"/>
          <ac:cxnSpMkLst>
            <pc:docMk/>
            <pc:sldMk cId="1361775079" sldId="2142532903"/>
            <ac:cxnSpMk id="150" creationId="{61F036E5-7A5F-1DC4-94BC-20B4683323C5}"/>
          </ac:cxnSpMkLst>
        </pc:cxnChg>
        <pc:cxnChg chg="del mod">
          <ac:chgData name="D'AMATO Chiara" userId="f06afc0e-ae7d-4a58-b42d-e907b1e4c8de" providerId="ADAL" clId="{90EE8BE2-B9CE-454D-89F2-4E08567FB5B2}" dt="2025-04-23T15:41:13.776" v="1985" actId="478"/>
          <ac:cxnSpMkLst>
            <pc:docMk/>
            <pc:sldMk cId="1361775079" sldId="2142532903"/>
            <ac:cxnSpMk id="151" creationId="{AAF0170C-3411-9FBB-CF1E-FC6EECF8D4F6}"/>
          </ac:cxnSpMkLst>
        </pc:cxnChg>
        <pc:cxnChg chg="del mod">
          <ac:chgData name="D'AMATO Chiara" userId="f06afc0e-ae7d-4a58-b42d-e907b1e4c8de" providerId="ADAL" clId="{90EE8BE2-B9CE-454D-89F2-4E08567FB5B2}" dt="2025-04-23T15:41:13.776" v="1985" actId="478"/>
          <ac:cxnSpMkLst>
            <pc:docMk/>
            <pc:sldMk cId="1361775079" sldId="2142532903"/>
            <ac:cxnSpMk id="152" creationId="{6F3B4AFB-FF57-BD6E-6561-0C193A8D6AEC}"/>
          </ac:cxnSpMkLst>
        </pc:cxnChg>
        <pc:cxnChg chg="del">
          <ac:chgData name="D'AMATO Chiara" userId="f06afc0e-ae7d-4a58-b42d-e907b1e4c8de" providerId="ADAL" clId="{90EE8BE2-B9CE-454D-89F2-4E08567FB5B2}" dt="2025-04-23T15:41:13.776" v="1985" actId="478"/>
          <ac:cxnSpMkLst>
            <pc:docMk/>
            <pc:sldMk cId="1361775079" sldId="2142532903"/>
            <ac:cxnSpMk id="153" creationId="{F20346E0-4CF2-A857-ECB0-9F7C2043D23E}"/>
          </ac:cxnSpMkLst>
        </pc:cxnChg>
        <pc:cxnChg chg="del mod">
          <ac:chgData name="D'AMATO Chiara" userId="f06afc0e-ae7d-4a58-b42d-e907b1e4c8de" providerId="ADAL" clId="{90EE8BE2-B9CE-454D-89F2-4E08567FB5B2}" dt="2025-04-23T15:41:13.776" v="1985" actId="478"/>
          <ac:cxnSpMkLst>
            <pc:docMk/>
            <pc:sldMk cId="1361775079" sldId="2142532903"/>
            <ac:cxnSpMk id="154" creationId="{B7FED29E-7C65-4E32-E62B-F30DD5613844}"/>
          </ac:cxnSpMkLst>
        </pc:cxnChg>
        <pc:cxnChg chg="del mod">
          <ac:chgData name="D'AMATO Chiara" userId="f06afc0e-ae7d-4a58-b42d-e907b1e4c8de" providerId="ADAL" clId="{90EE8BE2-B9CE-454D-89F2-4E08567FB5B2}" dt="2025-04-23T15:41:13.776" v="1985" actId="478"/>
          <ac:cxnSpMkLst>
            <pc:docMk/>
            <pc:sldMk cId="1361775079" sldId="2142532903"/>
            <ac:cxnSpMk id="155" creationId="{A356BCD1-0551-095F-D24F-B58EC6108E18}"/>
          </ac:cxnSpMkLst>
        </pc:cxnChg>
        <pc:cxnChg chg="del mod">
          <ac:chgData name="D'AMATO Chiara" userId="f06afc0e-ae7d-4a58-b42d-e907b1e4c8de" providerId="ADAL" clId="{90EE8BE2-B9CE-454D-89F2-4E08567FB5B2}" dt="2025-04-23T15:41:13.776" v="1985" actId="478"/>
          <ac:cxnSpMkLst>
            <pc:docMk/>
            <pc:sldMk cId="1361775079" sldId="2142532903"/>
            <ac:cxnSpMk id="156" creationId="{56AA82AE-C1E6-40A4-8060-C1A5D1670C56}"/>
          </ac:cxnSpMkLst>
        </pc:cxnChg>
        <pc:cxnChg chg="del mod">
          <ac:chgData name="D'AMATO Chiara" userId="f06afc0e-ae7d-4a58-b42d-e907b1e4c8de" providerId="ADAL" clId="{90EE8BE2-B9CE-454D-89F2-4E08567FB5B2}" dt="2025-04-23T15:41:13.776" v="1985" actId="478"/>
          <ac:cxnSpMkLst>
            <pc:docMk/>
            <pc:sldMk cId="1361775079" sldId="2142532903"/>
            <ac:cxnSpMk id="160" creationId="{A92032FC-9F0B-A78F-0471-0625E5D8388D}"/>
          </ac:cxnSpMkLst>
        </pc:cxnChg>
      </pc:sldChg>
      <pc:sldChg chg="addSp delSp modSp add mod ord">
        <pc:chgData name="D'AMATO Chiara" userId="f06afc0e-ae7d-4a58-b42d-e907b1e4c8de" providerId="ADAL" clId="{90EE8BE2-B9CE-454D-89F2-4E08567FB5B2}" dt="2025-04-28T12:43:46.937" v="29933" actId="2710"/>
        <pc:sldMkLst>
          <pc:docMk/>
          <pc:sldMk cId="4227191877" sldId="2142532904"/>
        </pc:sldMkLst>
        <pc:spChg chg="mod">
          <ac:chgData name="D'AMATO Chiara" userId="f06afc0e-ae7d-4a58-b42d-e907b1e4c8de" providerId="ADAL" clId="{90EE8BE2-B9CE-454D-89F2-4E08567FB5B2}" dt="2025-04-23T17:15:39.043" v="6145" actId="1076"/>
          <ac:spMkLst>
            <pc:docMk/>
            <pc:sldMk cId="4227191877" sldId="2142532904"/>
            <ac:spMk id="2" creationId="{6F94BB35-EFC6-7F36-5807-90BADA4A9C9E}"/>
          </ac:spMkLst>
        </pc:spChg>
        <pc:spChg chg="mod">
          <ac:chgData name="D'AMATO Chiara" userId="f06afc0e-ae7d-4a58-b42d-e907b1e4c8de" providerId="ADAL" clId="{90EE8BE2-B9CE-454D-89F2-4E08567FB5B2}" dt="2025-04-28T12:43:17.317" v="29918" actId="1076"/>
          <ac:spMkLst>
            <pc:docMk/>
            <pc:sldMk cId="4227191877" sldId="2142532904"/>
            <ac:spMk id="3" creationId="{527ECDA5-E204-EC62-E608-8ED79D13DF85}"/>
          </ac:spMkLst>
        </pc:spChg>
        <pc:spChg chg="mod">
          <ac:chgData name="D'AMATO Chiara" userId="f06afc0e-ae7d-4a58-b42d-e907b1e4c8de" providerId="ADAL" clId="{90EE8BE2-B9CE-454D-89F2-4E08567FB5B2}" dt="2025-04-28T12:43:17.317" v="29918" actId="1076"/>
          <ac:spMkLst>
            <pc:docMk/>
            <pc:sldMk cId="4227191877" sldId="2142532904"/>
            <ac:spMk id="4" creationId="{2FDA5969-DE4D-301F-9F57-76A162E07875}"/>
          </ac:spMkLst>
        </pc:spChg>
        <pc:spChg chg="mod">
          <ac:chgData name="D'AMATO Chiara" userId="f06afc0e-ae7d-4a58-b42d-e907b1e4c8de" providerId="ADAL" clId="{90EE8BE2-B9CE-454D-89F2-4E08567FB5B2}" dt="2025-04-28T06:51:54.436" v="28061" actId="20577"/>
          <ac:spMkLst>
            <pc:docMk/>
            <pc:sldMk cId="4227191877" sldId="2142532904"/>
            <ac:spMk id="5" creationId="{856CE681-87D1-0195-E21D-6C298E688959}"/>
          </ac:spMkLst>
        </pc:spChg>
        <pc:spChg chg="mod">
          <ac:chgData name="D'AMATO Chiara" userId="f06afc0e-ae7d-4a58-b42d-e907b1e4c8de" providerId="ADAL" clId="{90EE8BE2-B9CE-454D-89F2-4E08567FB5B2}" dt="2025-04-28T12:43:17.317" v="29918" actId="1076"/>
          <ac:spMkLst>
            <pc:docMk/>
            <pc:sldMk cId="4227191877" sldId="2142532904"/>
            <ac:spMk id="6" creationId="{AD4120A9-40A7-EDBA-9D4F-C897C920317A}"/>
          </ac:spMkLst>
        </pc:spChg>
        <pc:spChg chg="add mod">
          <ac:chgData name="D'AMATO Chiara" userId="f06afc0e-ae7d-4a58-b42d-e907b1e4c8de" providerId="ADAL" clId="{90EE8BE2-B9CE-454D-89F2-4E08567FB5B2}" dt="2025-04-28T12:39:38.745" v="29874"/>
          <ac:spMkLst>
            <pc:docMk/>
            <pc:sldMk cId="4227191877" sldId="2142532904"/>
            <ac:spMk id="7" creationId="{BA04F646-203B-D43D-8A62-E2EF64261F9D}"/>
          </ac:spMkLst>
        </pc:spChg>
        <pc:spChg chg="del mod">
          <ac:chgData name="D'AMATO Chiara" userId="f06afc0e-ae7d-4a58-b42d-e907b1e4c8de" providerId="ADAL" clId="{90EE8BE2-B9CE-454D-89F2-4E08567FB5B2}" dt="2025-04-24T09:38:32.553" v="6762" actId="478"/>
          <ac:spMkLst>
            <pc:docMk/>
            <pc:sldMk cId="4227191877" sldId="2142532904"/>
            <ac:spMk id="7" creationId="{FDAE7281-53F5-FE75-B1BA-8B5CF7E01811}"/>
          </ac:spMkLst>
        </pc:spChg>
        <pc:spChg chg="add mod">
          <ac:chgData name="D'AMATO Chiara" userId="f06afc0e-ae7d-4a58-b42d-e907b1e4c8de" providerId="ADAL" clId="{90EE8BE2-B9CE-454D-89F2-4E08567FB5B2}" dt="2025-04-28T12:43:46.937" v="29933" actId="2710"/>
          <ac:spMkLst>
            <pc:docMk/>
            <pc:sldMk cId="4227191877" sldId="2142532904"/>
            <ac:spMk id="8" creationId="{6CFCBBF1-4B31-19CE-C610-75EB4A68F731}"/>
          </ac:spMkLst>
        </pc:spChg>
        <pc:spChg chg="del mod">
          <ac:chgData name="D'AMATO Chiara" userId="f06afc0e-ae7d-4a58-b42d-e907b1e4c8de" providerId="ADAL" clId="{90EE8BE2-B9CE-454D-89F2-4E08567FB5B2}" dt="2025-04-24T09:38:32.553" v="6762" actId="478"/>
          <ac:spMkLst>
            <pc:docMk/>
            <pc:sldMk cId="4227191877" sldId="2142532904"/>
            <ac:spMk id="8" creationId="{B5A31CB8-D5A4-F1F3-1D15-A70B5F9E8FD8}"/>
          </ac:spMkLst>
        </pc:spChg>
        <pc:spChg chg="del mod">
          <ac:chgData name="D'AMATO Chiara" userId="f06afc0e-ae7d-4a58-b42d-e907b1e4c8de" providerId="ADAL" clId="{90EE8BE2-B9CE-454D-89F2-4E08567FB5B2}" dt="2025-04-23T16:07:46.765" v="3429" actId="478"/>
          <ac:spMkLst>
            <pc:docMk/>
            <pc:sldMk cId="4227191877" sldId="2142532904"/>
            <ac:spMk id="9" creationId="{61BD0469-9FBC-4E11-0537-0EFF83A6372E}"/>
          </ac:spMkLst>
        </pc:spChg>
        <pc:spChg chg="del mod">
          <ac:chgData name="D'AMATO Chiara" userId="f06afc0e-ae7d-4a58-b42d-e907b1e4c8de" providerId="ADAL" clId="{90EE8BE2-B9CE-454D-89F2-4E08567FB5B2}" dt="2025-04-23T17:15:46.240" v="6147" actId="478"/>
          <ac:spMkLst>
            <pc:docMk/>
            <pc:sldMk cId="4227191877" sldId="2142532904"/>
            <ac:spMk id="10" creationId="{121F0896-B68F-6827-38E7-155B5B55A3EF}"/>
          </ac:spMkLst>
        </pc:spChg>
        <pc:spChg chg="del mod">
          <ac:chgData name="D'AMATO Chiara" userId="f06afc0e-ae7d-4a58-b42d-e907b1e4c8de" providerId="ADAL" clId="{90EE8BE2-B9CE-454D-89F2-4E08567FB5B2}" dt="2025-04-23T17:15:48.729" v="6148" actId="478"/>
          <ac:spMkLst>
            <pc:docMk/>
            <pc:sldMk cId="4227191877" sldId="2142532904"/>
            <ac:spMk id="11" creationId="{C741C5EC-5B70-764F-449C-262C710B8E85}"/>
          </ac:spMkLst>
        </pc:spChg>
        <pc:spChg chg="del mod">
          <ac:chgData name="D'AMATO Chiara" userId="f06afc0e-ae7d-4a58-b42d-e907b1e4c8de" providerId="ADAL" clId="{90EE8BE2-B9CE-454D-89F2-4E08567FB5B2}" dt="2025-04-23T17:15:32.625" v="6142" actId="478"/>
          <ac:spMkLst>
            <pc:docMk/>
            <pc:sldMk cId="4227191877" sldId="2142532904"/>
            <ac:spMk id="12" creationId="{E94A5587-1B04-7604-EFD7-52817D36095A}"/>
          </ac:spMkLst>
        </pc:spChg>
        <pc:spChg chg="add del mod">
          <ac:chgData name="D'AMATO Chiara" userId="f06afc0e-ae7d-4a58-b42d-e907b1e4c8de" providerId="ADAL" clId="{90EE8BE2-B9CE-454D-89F2-4E08567FB5B2}" dt="2025-04-24T09:38:32.553" v="6762" actId="478"/>
          <ac:spMkLst>
            <pc:docMk/>
            <pc:sldMk cId="4227191877" sldId="2142532904"/>
            <ac:spMk id="13" creationId="{445CCDBB-38C5-0D12-45EF-3A9DE999F4FE}"/>
          </ac:spMkLst>
        </pc:spChg>
        <pc:spChg chg="del mod">
          <ac:chgData name="D'AMATO Chiara" userId="f06afc0e-ae7d-4a58-b42d-e907b1e4c8de" providerId="ADAL" clId="{90EE8BE2-B9CE-454D-89F2-4E08567FB5B2}" dt="2025-04-23T17:15:44.509" v="6146" actId="478"/>
          <ac:spMkLst>
            <pc:docMk/>
            <pc:sldMk cId="4227191877" sldId="2142532904"/>
            <ac:spMk id="14" creationId="{F9F6E798-AFA3-2E48-495D-13E8D98126AE}"/>
          </ac:spMkLst>
        </pc:spChg>
        <pc:spChg chg="add del mod">
          <ac:chgData name="D'AMATO Chiara" userId="f06afc0e-ae7d-4a58-b42d-e907b1e4c8de" providerId="ADAL" clId="{90EE8BE2-B9CE-454D-89F2-4E08567FB5B2}" dt="2025-04-24T09:38:32.553" v="6762" actId="478"/>
          <ac:spMkLst>
            <pc:docMk/>
            <pc:sldMk cId="4227191877" sldId="2142532904"/>
            <ac:spMk id="15" creationId="{20EBF500-7E0C-7C15-791F-7EBAA4674FEA}"/>
          </ac:spMkLst>
        </pc:spChg>
        <pc:spChg chg="add del mod">
          <ac:chgData name="D'AMATO Chiara" userId="f06afc0e-ae7d-4a58-b42d-e907b1e4c8de" providerId="ADAL" clId="{90EE8BE2-B9CE-454D-89F2-4E08567FB5B2}" dt="2025-04-28T06:30:17.053" v="27103" actId="478"/>
          <ac:spMkLst>
            <pc:docMk/>
            <pc:sldMk cId="4227191877" sldId="2142532904"/>
            <ac:spMk id="17" creationId="{979711DA-7481-D3BB-FF8A-F6B1671423D8}"/>
          </ac:spMkLst>
        </pc:spChg>
        <pc:spChg chg="add del mod">
          <ac:chgData name="D'AMATO Chiara" userId="f06afc0e-ae7d-4a58-b42d-e907b1e4c8de" providerId="ADAL" clId="{90EE8BE2-B9CE-454D-89F2-4E08567FB5B2}" dt="2025-04-28T06:30:15.160" v="27102" actId="478"/>
          <ac:spMkLst>
            <pc:docMk/>
            <pc:sldMk cId="4227191877" sldId="2142532904"/>
            <ac:spMk id="19" creationId="{96394AE1-8FFE-BC76-B191-8CB7FF48613E}"/>
          </ac:spMkLst>
        </pc:spChg>
        <pc:spChg chg="del mod">
          <ac:chgData name="D'AMATO Chiara" userId="f06afc0e-ae7d-4a58-b42d-e907b1e4c8de" providerId="ADAL" clId="{90EE8BE2-B9CE-454D-89F2-4E08567FB5B2}" dt="2025-04-23T17:15:44.509" v="6146" actId="478"/>
          <ac:spMkLst>
            <pc:docMk/>
            <pc:sldMk cId="4227191877" sldId="2142532904"/>
            <ac:spMk id="32" creationId="{D817AB3D-BF21-1A91-F366-40E2F2762039}"/>
          </ac:spMkLst>
        </pc:spChg>
        <pc:spChg chg="del mod">
          <ac:chgData name="D'AMATO Chiara" userId="f06afc0e-ae7d-4a58-b42d-e907b1e4c8de" providerId="ADAL" clId="{90EE8BE2-B9CE-454D-89F2-4E08567FB5B2}" dt="2025-04-23T17:15:44.509" v="6146" actId="478"/>
          <ac:spMkLst>
            <pc:docMk/>
            <pc:sldMk cId="4227191877" sldId="2142532904"/>
            <ac:spMk id="33" creationId="{7EAACC3B-EE0B-1F7D-5636-7C2575DD5AE6}"/>
          </ac:spMkLst>
        </pc:spChg>
        <pc:spChg chg="del mod">
          <ac:chgData name="D'AMATO Chiara" userId="f06afc0e-ae7d-4a58-b42d-e907b1e4c8de" providerId="ADAL" clId="{90EE8BE2-B9CE-454D-89F2-4E08567FB5B2}" dt="2025-04-23T17:15:44.509" v="6146" actId="478"/>
          <ac:spMkLst>
            <pc:docMk/>
            <pc:sldMk cId="4227191877" sldId="2142532904"/>
            <ac:spMk id="34" creationId="{BF0A48CF-401A-E622-3568-BFF80AE54CEE}"/>
          </ac:spMkLst>
        </pc:spChg>
        <pc:spChg chg="mod">
          <ac:chgData name="D'AMATO Chiara" userId="f06afc0e-ae7d-4a58-b42d-e907b1e4c8de" providerId="ADAL" clId="{90EE8BE2-B9CE-454D-89F2-4E08567FB5B2}" dt="2025-04-28T12:43:17.317" v="29918" actId="1076"/>
          <ac:spMkLst>
            <pc:docMk/>
            <pc:sldMk cId="4227191877" sldId="2142532904"/>
            <ac:spMk id="38" creationId="{CC0EE471-D180-BA2B-32CD-FB9920D7CF6E}"/>
          </ac:spMkLst>
        </pc:spChg>
        <pc:cxnChg chg="del mod">
          <ac:chgData name="D'AMATO Chiara" userId="f06afc0e-ae7d-4a58-b42d-e907b1e4c8de" providerId="ADAL" clId="{90EE8BE2-B9CE-454D-89F2-4E08567FB5B2}" dt="2025-04-23T17:15:44.509" v="6146" actId="478"/>
          <ac:cxnSpMkLst>
            <pc:docMk/>
            <pc:sldMk cId="4227191877" sldId="2142532904"/>
            <ac:cxnSpMk id="16" creationId="{FDEA8D63-7B6D-1B5C-0699-3481B0DF0248}"/>
          </ac:cxnSpMkLst>
        </pc:cxnChg>
        <pc:cxnChg chg="del mod">
          <ac:chgData name="D'AMATO Chiara" userId="f06afc0e-ae7d-4a58-b42d-e907b1e4c8de" providerId="ADAL" clId="{90EE8BE2-B9CE-454D-89F2-4E08567FB5B2}" dt="2025-04-23T17:15:44.509" v="6146" actId="478"/>
          <ac:cxnSpMkLst>
            <pc:docMk/>
            <pc:sldMk cId="4227191877" sldId="2142532904"/>
            <ac:cxnSpMk id="18" creationId="{30D6542F-B165-1AEE-E0B0-46715640FC92}"/>
          </ac:cxnSpMkLst>
        </pc:cxnChg>
        <pc:cxnChg chg="add del mod">
          <ac:chgData name="D'AMATO Chiara" userId="f06afc0e-ae7d-4a58-b42d-e907b1e4c8de" providerId="ADAL" clId="{90EE8BE2-B9CE-454D-89F2-4E08567FB5B2}" dt="2025-04-24T09:38:32.553" v="6762" actId="478"/>
          <ac:cxnSpMkLst>
            <pc:docMk/>
            <pc:sldMk cId="4227191877" sldId="2142532904"/>
            <ac:cxnSpMk id="20" creationId="{CE7DC539-4A27-9702-6185-AC9F9B02FBD8}"/>
          </ac:cxnSpMkLst>
        </pc:cxnChg>
        <pc:cxnChg chg="del mod">
          <ac:chgData name="D'AMATO Chiara" userId="f06afc0e-ae7d-4a58-b42d-e907b1e4c8de" providerId="ADAL" clId="{90EE8BE2-B9CE-454D-89F2-4E08567FB5B2}" dt="2025-04-23T17:15:44.509" v="6146" actId="478"/>
          <ac:cxnSpMkLst>
            <pc:docMk/>
            <pc:sldMk cId="4227191877" sldId="2142532904"/>
            <ac:cxnSpMk id="22" creationId="{F04A1541-BD82-A8C3-E738-33A56C82BEE1}"/>
          </ac:cxnSpMkLst>
        </pc:cxnChg>
        <pc:cxnChg chg="mod">
          <ac:chgData name="D'AMATO Chiara" userId="f06afc0e-ae7d-4a58-b42d-e907b1e4c8de" providerId="ADAL" clId="{90EE8BE2-B9CE-454D-89F2-4E08567FB5B2}" dt="2025-04-28T12:43:17.317" v="29918" actId="1076"/>
          <ac:cxnSpMkLst>
            <pc:docMk/>
            <pc:sldMk cId="4227191877" sldId="2142532904"/>
            <ac:cxnSpMk id="23" creationId="{6AF047F8-8853-17E6-D68A-E6A811D1D2A6}"/>
          </ac:cxnSpMkLst>
        </pc:cxnChg>
        <pc:cxnChg chg="add del mod">
          <ac:chgData name="D'AMATO Chiara" userId="f06afc0e-ae7d-4a58-b42d-e907b1e4c8de" providerId="ADAL" clId="{90EE8BE2-B9CE-454D-89F2-4E08567FB5B2}" dt="2025-04-24T09:38:32.553" v="6762" actId="478"/>
          <ac:cxnSpMkLst>
            <pc:docMk/>
            <pc:sldMk cId="4227191877" sldId="2142532904"/>
            <ac:cxnSpMk id="25" creationId="{C5508633-508C-2CD0-F0FD-A9EDC289245D}"/>
          </ac:cxnSpMkLst>
        </pc:cxnChg>
        <pc:cxnChg chg="mod">
          <ac:chgData name="D'AMATO Chiara" userId="f06afc0e-ae7d-4a58-b42d-e907b1e4c8de" providerId="ADAL" clId="{90EE8BE2-B9CE-454D-89F2-4E08567FB5B2}" dt="2025-04-28T12:43:17.317" v="29918" actId="1076"/>
          <ac:cxnSpMkLst>
            <pc:docMk/>
            <pc:sldMk cId="4227191877" sldId="2142532904"/>
            <ac:cxnSpMk id="26" creationId="{3C7FD8CE-2C4B-958E-B119-1D3039C9963C}"/>
          </ac:cxnSpMkLst>
        </pc:cxnChg>
        <pc:cxnChg chg="mod">
          <ac:chgData name="D'AMATO Chiara" userId="f06afc0e-ae7d-4a58-b42d-e907b1e4c8de" providerId="ADAL" clId="{90EE8BE2-B9CE-454D-89F2-4E08567FB5B2}" dt="2025-04-28T12:43:17.317" v="29918" actId="1076"/>
          <ac:cxnSpMkLst>
            <pc:docMk/>
            <pc:sldMk cId="4227191877" sldId="2142532904"/>
            <ac:cxnSpMk id="29" creationId="{EED17232-7AEC-807B-F0EA-CEAE5AFBA497}"/>
          </ac:cxnSpMkLst>
        </pc:cxnChg>
        <pc:cxnChg chg="del mod">
          <ac:chgData name="D'AMATO Chiara" userId="f06afc0e-ae7d-4a58-b42d-e907b1e4c8de" providerId="ADAL" clId="{90EE8BE2-B9CE-454D-89F2-4E08567FB5B2}" dt="2025-04-23T17:15:44.509" v="6146" actId="478"/>
          <ac:cxnSpMkLst>
            <pc:docMk/>
            <pc:sldMk cId="4227191877" sldId="2142532904"/>
            <ac:cxnSpMk id="35" creationId="{42661F12-1446-00A8-ED95-AEF3699DEE44}"/>
          </ac:cxnSpMkLst>
        </pc:cxnChg>
        <pc:cxnChg chg="del mod">
          <ac:chgData name="D'AMATO Chiara" userId="f06afc0e-ae7d-4a58-b42d-e907b1e4c8de" providerId="ADAL" clId="{90EE8BE2-B9CE-454D-89F2-4E08567FB5B2}" dt="2025-04-23T17:15:44.509" v="6146" actId="478"/>
          <ac:cxnSpMkLst>
            <pc:docMk/>
            <pc:sldMk cId="4227191877" sldId="2142532904"/>
            <ac:cxnSpMk id="39" creationId="{D0AF3E37-B7DA-35E2-A078-B9DB71109F0C}"/>
          </ac:cxnSpMkLst>
        </pc:cxnChg>
        <pc:cxnChg chg="del mod">
          <ac:chgData name="D'AMATO Chiara" userId="f06afc0e-ae7d-4a58-b42d-e907b1e4c8de" providerId="ADAL" clId="{90EE8BE2-B9CE-454D-89F2-4E08567FB5B2}" dt="2025-04-23T16:05:07.345" v="3311" actId="478"/>
          <ac:cxnSpMkLst>
            <pc:docMk/>
            <pc:sldMk cId="4227191877" sldId="2142532904"/>
            <ac:cxnSpMk id="43" creationId="{D4D7F8A3-56E3-C7A2-706B-F6D7DC5D4D88}"/>
          </ac:cxnSpMkLst>
        </pc:cxnChg>
      </pc:sldChg>
      <pc:sldChg chg="addSp delSp modSp add mod ord">
        <pc:chgData name="D'AMATO Chiara" userId="f06afc0e-ae7d-4a58-b42d-e907b1e4c8de" providerId="ADAL" clId="{90EE8BE2-B9CE-454D-89F2-4E08567FB5B2}" dt="2025-04-28T12:46:02.184" v="30034" actId="1036"/>
        <pc:sldMkLst>
          <pc:docMk/>
          <pc:sldMk cId="1408437489" sldId="2142532905"/>
        </pc:sldMkLst>
        <pc:spChg chg="mod">
          <ac:chgData name="D'AMATO Chiara" userId="f06afc0e-ae7d-4a58-b42d-e907b1e4c8de" providerId="ADAL" clId="{90EE8BE2-B9CE-454D-89F2-4E08567FB5B2}" dt="2025-04-28T12:46:02.184" v="30034" actId="1036"/>
          <ac:spMkLst>
            <pc:docMk/>
            <pc:sldMk cId="1408437489" sldId="2142532905"/>
            <ac:spMk id="3" creationId="{527ECDA5-E204-EC62-E608-8ED79D13DF85}"/>
          </ac:spMkLst>
        </pc:spChg>
        <pc:spChg chg="mod">
          <ac:chgData name="D'AMATO Chiara" userId="f06afc0e-ae7d-4a58-b42d-e907b1e4c8de" providerId="ADAL" clId="{90EE8BE2-B9CE-454D-89F2-4E08567FB5B2}" dt="2025-04-28T12:46:02.184" v="30034" actId="1036"/>
          <ac:spMkLst>
            <pc:docMk/>
            <pc:sldMk cId="1408437489" sldId="2142532905"/>
            <ac:spMk id="4" creationId="{2FDA5969-DE4D-301F-9F57-76A162E07875}"/>
          </ac:spMkLst>
        </pc:spChg>
        <pc:spChg chg="mod">
          <ac:chgData name="D'AMATO Chiara" userId="f06afc0e-ae7d-4a58-b42d-e907b1e4c8de" providerId="ADAL" clId="{90EE8BE2-B9CE-454D-89F2-4E08567FB5B2}" dt="2025-04-28T06:52:11.646" v="28073" actId="20577"/>
          <ac:spMkLst>
            <pc:docMk/>
            <pc:sldMk cId="1408437489" sldId="2142532905"/>
            <ac:spMk id="5" creationId="{856CE681-87D1-0195-E21D-6C298E688959}"/>
          </ac:spMkLst>
        </pc:spChg>
        <pc:spChg chg="del">
          <ac:chgData name="D'AMATO Chiara" userId="f06afc0e-ae7d-4a58-b42d-e907b1e4c8de" providerId="ADAL" clId="{90EE8BE2-B9CE-454D-89F2-4E08567FB5B2}" dt="2025-04-23T16:14:03.189" v="3674" actId="478"/>
          <ac:spMkLst>
            <pc:docMk/>
            <pc:sldMk cId="1408437489" sldId="2142532905"/>
            <ac:spMk id="6" creationId="{AD4120A9-40A7-EDBA-9D4F-C897C920317A}"/>
          </ac:spMkLst>
        </pc:spChg>
        <pc:spChg chg="add del mod">
          <ac:chgData name="D'AMATO Chiara" userId="f06afc0e-ae7d-4a58-b42d-e907b1e4c8de" providerId="ADAL" clId="{90EE8BE2-B9CE-454D-89F2-4E08567FB5B2}" dt="2025-04-28T12:39:49.105" v="29878" actId="478"/>
          <ac:spMkLst>
            <pc:docMk/>
            <pc:sldMk cId="1408437489" sldId="2142532905"/>
            <ac:spMk id="6" creationId="{F9C8A54E-3D39-E613-0236-7531C10588C0}"/>
          </ac:spMkLst>
        </pc:spChg>
        <pc:spChg chg="add mod">
          <ac:chgData name="D'AMATO Chiara" userId="f06afc0e-ae7d-4a58-b42d-e907b1e4c8de" providerId="ADAL" clId="{90EE8BE2-B9CE-454D-89F2-4E08567FB5B2}" dt="2025-04-28T12:39:51.194" v="29879"/>
          <ac:spMkLst>
            <pc:docMk/>
            <pc:sldMk cId="1408437489" sldId="2142532905"/>
            <ac:spMk id="7" creationId="{B56C8B57-C16A-3E4D-76F3-334F9C66FE2C}"/>
          </ac:spMkLst>
        </pc:spChg>
        <pc:spChg chg="del mod">
          <ac:chgData name="D'AMATO Chiara" userId="f06afc0e-ae7d-4a58-b42d-e907b1e4c8de" providerId="ADAL" clId="{90EE8BE2-B9CE-454D-89F2-4E08567FB5B2}" dt="2025-04-23T16:13:35.591" v="3631" actId="478"/>
          <ac:spMkLst>
            <pc:docMk/>
            <pc:sldMk cId="1408437489" sldId="2142532905"/>
            <ac:spMk id="7" creationId="{FDAE7281-53F5-FE75-B1BA-8B5CF7E01811}"/>
          </ac:spMkLst>
        </pc:spChg>
        <pc:spChg chg="add mod">
          <ac:chgData name="D'AMATO Chiara" userId="f06afc0e-ae7d-4a58-b42d-e907b1e4c8de" providerId="ADAL" clId="{90EE8BE2-B9CE-454D-89F2-4E08567FB5B2}" dt="2025-04-28T12:45:57.334" v="30015" actId="2710"/>
          <ac:spMkLst>
            <pc:docMk/>
            <pc:sldMk cId="1408437489" sldId="2142532905"/>
            <ac:spMk id="8" creationId="{B117FBC4-2293-61F4-08ED-E28E130A8B3D}"/>
          </ac:spMkLst>
        </pc:spChg>
        <pc:spChg chg="del">
          <ac:chgData name="D'AMATO Chiara" userId="f06afc0e-ae7d-4a58-b42d-e907b1e4c8de" providerId="ADAL" clId="{90EE8BE2-B9CE-454D-89F2-4E08567FB5B2}" dt="2025-04-23T16:13:35.591" v="3631" actId="478"/>
          <ac:spMkLst>
            <pc:docMk/>
            <pc:sldMk cId="1408437489" sldId="2142532905"/>
            <ac:spMk id="8" creationId="{B5A31CB8-D5A4-F1F3-1D15-A70B5F9E8FD8}"/>
          </ac:spMkLst>
        </pc:spChg>
        <pc:spChg chg="add del mod">
          <ac:chgData name="D'AMATO Chiara" userId="f06afc0e-ae7d-4a58-b42d-e907b1e4c8de" providerId="ADAL" clId="{90EE8BE2-B9CE-454D-89F2-4E08567FB5B2}" dt="2025-04-23T16:17:18.222" v="3686" actId="478"/>
          <ac:spMkLst>
            <pc:docMk/>
            <pc:sldMk cId="1408437489" sldId="2142532905"/>
            <ac:spMk id="9" creationId="{D9E0A7C2-EC0B-955E-8DBB-FCFB737E8669}"/>
          </ac:spMkLst>
        </pc:spChg>
        <pc:spChg chg="del">
          <ac:chgData name="D'AMATO Chiara" userId="f06afc0e-ae7d-4a58-b42d-e907b1e4c8de" providerId="ADAL" clId="{90EE8BE2-B9CE-454D-89F2-4E08567FB5B2}" dt="2025-04-23T16:17:38.698" v="3690" actId="478"/>
          <ac:spMkLst>
            <pc:docMk/>
            <pc:sldMk cId="1408437489" sldId="2142532905"/>
            <ac:spMk id="10" creationId="{121F0896-B68F-6827-38E7-155B5B55A3EF}"/>
          </ac:spMkLst>
        </pc:spChg>
        <pc:spChg chg="del">
          <ac:chgData name="D'AMATO Chiara" userId="f06afc0e-ae7d-4a58-b42d-e907b1e4c8de" providerId="ADAL" clId="{90EE8BE2-B9CE-454D-89F2-4E08567FB5B2}" dt="2025-04-23T16:17:38.698" v="3690" actId="478"/>
          <ac:spMkLst>
            <pc:docMk/>
            <pc:sldMk cId="1408437489" sldId="2142532905"/>
            <ac:spMk id="11" creationId="{C741C5EC-5B70-764F-449C-262C710B8E85}"/>
          </ac:spMkLst>
        </pc:spChg>
        <pc:spChg chg="del">
          <ac:chgData name="D'AMATO Chiara" userId="f06afc0e-ae7d-4a58-b42d-e907b1e4c8de" providerId="ADAL" clId="{90EE8BE2-B9CE-454D-89F2-4E08567FB5B2}" dt="2025-04-23T16:17:38.698" v="3690" actId="478"/>
          <ac:spMkLst>
            <pc:docMk/>
            <pc:sldMk cId="1408437489" sldId="2142532905"/>
            <ac:spMk id="12" creationId="{E94A5587-1B04-7604-EFD7-52817D36095A}"/>
          </ac:spMkLst>
        </pc:spChg>
        <pc:spChg chg="del">
          <ac:chgData name="D'AMATO Chiara" userId="f06afc0e-ae7d-4a58-b42d-e907b1e4c8de" providerId="ADAL" clId="{90EE8BE2-B9CE-454D-89F2-4E08567FB5B2}" dt="2025-04-23T16:17:41.789" v="3691" actId="478"/>
          <ac:spMkLst>
            <pc:docMk/>
            <pc:sldMk cId="1408437489" sldId="2142532905"/>
            <ac:spMk id="13" creationId="{445CCDBB-38C5-0D12-45EF-3A9DE999F4FE}"/>
          </ac:spMkLst>
        </pc:spChg>
        <pc:spChg chg="del">
          <ac:chgData name="D'AMATO Chiara" userId="f06afc0e-ae7d-4a58-b42d-e907b1e4c8de" providerId="ADAL" clId="{90EE8BE2-B9CE-454D-89F2-4E08567FB5B2}" dt="2025-04-23T16:17:38.698" v="3690" actId="478"/>
          <ac:spMkLst>
            <pc:docMk/>
            <pc:sldMk cId="1408437489" sldId="2142532905"/>
            <ac:spMk id="14" creationId="{F9F6E798-AFA3-2E48-495D-13E8D98126AE}"/>
          </ac:spMkLst>
        </pc:spChg>
        <pc:spChg chg="del">
          <ac:chgData name="D'AMATO Chiara" userId="f06afc0e-ae7d-4a58-b42d-e907b1e4c8de" providerId="ADAL" clId="{90EE8BE2-B9CE-454D-89F2-4E08567FB5B2}" dt="2025-04-23T16:17:41.789" v="3691" actId="478"/>
          <ac:spMkLst>
            <pc:docMk/>
            <pc:sldMk cId="1408437489" sldId="2142532905"/>
            <ac:spMk id="15" creationId="{20EBF500-7E0C-7C15-791F-7EBAA4674FEA}"/>
          </ac:spMkLst>
        </pc:spChg>
        <pc:spChg chg="del mod">
          <ac:chgData name="D'AMATO Chiara" userId="f06afc0e-ae7d-4a58-b42d-e907b1e4c8de" providerId="ADAL" clId="{90EE8BE2-B9CE-454D-89F2-4E08567FB5B2}" dt="2025-04-28T06:30:46.795" v="27109" actId="478"/>
          <ac:spMkLst>
            <pc:docMk/>
            <pc:sldMk cId="1408437489" sldId="2142532905"/>
            <ac:spMk id="17" creationId="{979711DA-7481-D3BB-FF8A-F6B1671423D8}"/>
          </ac:spMkLst>
        </pc:spChg>
        <pc:spChg chg="del mod">
          <ac:chgData name="D'AMATO Chiara" userId="f06afc0e-ae7d-4a58-b42d-e907b1e4c8de" providerId="ADAL" clId="{90EE8BE2-B9CE-454D-89F2-4E08567FB5B2}" dt="2025-04-28T06:30:45.162" v="27108" actId="478"/>
          <ac:spMkLst>
            <pc:docMk/>
            <pc:sldMk cId="1408437489" sldId="2142532905"/>
            <ac:spMk id="19" creationId="{96394AE1-8FFE-BC76-B191-8CB7FF48613E}"/>
          </ac:spMkLst>
        </pc:spChg>
        <pc:spChg chg="add mod">
          <ac:chgData name="D'AMATO Chiara" userId="f06afc0e-ae7d-4a58-b42d-e907b1e4c8de" providerId="ADAL" clId="{90EE8BE2-B9CE-454D-89F2-4E08567FB5B2}" dt="2025-04-28T12:46:02.184" v="30034" actId="1036"/>
          <ac:spMkLst>
            <pc:docMk/>
            <pc:sldMk cId="1408437489" sldId="2142532905"/>
            <ac:spMk id="20" creationId="{FABE8045-B73E-B365-9A65-AF435A8368A4}"/>
          </ac:spMkLst>
        </pc:spChg>
        <pc:spChg chg="del">
          <ac:chgData name="D'AMATO Chiara" userId="f06afc0e-ae7d-4a58-b42d-e907b1e4c8de" providerId="ADAL" clId="{90EE8BE2-B9CE-454D-89F2-4E08567FB5B2}" dt="2025-04-23T16:17:38.698" v="3690" actId="478"/>
          <ac:spMkLst>
            <pc:docMk/>
            <pc:sldMk cId="1408437489" sldId="2142532905"/>
            <ac:spMk id="32" creationId="{D817AB3D-BF21-1A91-F366-40E2F2762039}"/>
          </ac:spMkLst>
        </pc:spChg>
        <pc:spChg chg="del">
          <ac:chgData name="D'AMATO Chiara" userId="f06afc0e-ae7d-4a58-b42d-e907b1e4c8de" providerId="ADAL" clId="{90EE8BE2-B9CE-454D-89F2-4E08567FB5B2}" dt="2025-04-23T16:17:38.698" v="3690" actId="478"/>
          <ac:spMkLst>
            <pc:docMk/>
            <pc:sldMk cId="1408437489" sldId="2142532905"/>
            <ac:spMk id="33" creationId="{7EAACC3B-EE0B-1F7D-5636-7C2575DD5AE6}"/>
          </ac:spMkLst>
        </pc:spChg>
        <pc:spChg chg="del">
          <ac:chgData name="D'AMATO Chiara" userId="f06afc0e-ae7d-4a58-b42d-e907b1e4c8de" providerId="ADAL" clId="{90EE8BE2-B9CE-454D-89F2-4E08567FB5B2}" dt="2025-04-23T16:17:38.698" v="3690" actId="478"/>
          <ac:spMkLst>
            <pc:docMk/>
            <pc:sldMk cId="1408437489" sldId="2142532905"/>
            <ac:spMk id="34" creationId="{BF0A48CF-401A-E622-3568-BFF80AE54CEE}"/>
          </ac:spMkLst>
        </pc:spChg>
        <pc:spChg chg="del">
          <ac:chgData name="D'AMATO Chiara" userId="f06afc0e-ae7d-4a58-b42d-e907b1e4c8de" providerId="ADAL" clId="{90EE8BE2-B9CE-454D-89F2-4E08567FB5B2}" dt="2025-04-23T16:17:38.698" v="3690" actId="478"/>
          <ac:spMkLst>
            <pc:docMk/>
            <pc:sldMk cId="1408437489" sldId="2142532905"/>
            <ac:spMk id="38" creationId="{CC0EE471-D180-BA2B-32CD-FB9920D7CF6E}"/>
          </ac:spMkLst>
        </pc:spChg>
        <pc:cxnChg chg="del mod">
          <ac:chgData name="D'AMATO Chiara" userId="f06afc0e-ae7d-4a58-b42d-e907b1e4c8de" providerId="ADAL" clId="{90EE8BE2-B9CE-454D-89F2-4E08567FB5B2}" dt="2025-04-23T16:17:38.698" v="3690" actId="478"/>
          <ac:cxnSpMkLst>
            <pc:docMk/>
            <pc:sldMk cId="1408437489" sldId="2142532905"/>
            <ac:cxnSpMk id="16" creationId="{FDEA8D63-7B6D-1B5C-0699-3481B0DF0248}"/>
          </ac:cxnSpMkLst>
        </pc:cxnChg>
        <pc:cxnChg chg="del mod">
          <ac:chgData name="D'AMATO Chiara" userId="f06afc0e-ae7d-4a58-b42d-e907b1e4c8de" providerId="ADAL" clId="{90EE8BE2-B9CE-454D-89F2-4E08567FB5B2}" dt="2025-04-23T16:17:38.698" v="3690" actId="478"/>
          <ac:cxnSpMkLst>
            <pc:docMk/>
            <pc:sldMk cId="1408437489" sldId="2142532905"/>
            <ac:cxnSpMk id="18" creationId="{30D6542F-B165-1AEE-E0B0-46715640FC92}"/>
          </ac:cxnSpMkLst>
        </pc:cxnChg>
        <pc:cxnChg chg="del mod">
          <ac:chgData name="D'AMATO Chiara" userId="f06afc0e-ae7d-4a58-b42d-e907b1e4c8de" providerId="ADAL" clId="{90EE8BE2-B9CE-454D-89F2-4E08567FB5B2}" dt="2025-04-23T16:17:38.698" v="3690" actId="478"/>
          <ac:cxnSpMkLst>
            <pc:docMk/>
            <pc:sldMk cId="1408437489" sldId="2142532905"/>
            <ac:cxnSpMk id="22" creationId="{F04A1541-BD82-A8C3-E738-33A56C82BEE1}"/>
          </ac:cxnSpMkLst>
        </pc:cxnChg>
        <pc:cxnChg chg="del mod">
          <ac:chgData name="D'AMATO Chiara" userId="f06afc0e-ae7d-4a58-b42d-e907b1e4c8de" providerId="ADAL" clId="{90EE8BE2-B9CE-454D-89F2-4E08567FB5B2}" dt="2025-04-23T16:14:05.885" v="3675" actId="478"/>
          <ac:cxnSpMkLst>
            <pc:docMk/>
            <pc:sldMk cId="1408437489" sldId="2142532905"/>
            <ac:cxnSpMk id="23" creationId="{6AF047F8-8853-17E6-D68A-E6A811D1D2A6}"/>
          </ac:cxnSpMkLst>
        </pc:cxnChg>
        <pc:cxnChg chg="mod">
          <ac:chgData name="D'AMATO Chiara" userId="f06afc0e-ae7d-4a58-b42d-e907b1e4c8de" providerId="ADAL" clId="{90EE8BE2-B9CE-454D-89F2-4E08567FB5B2}" dt="2025-04-28T12:46:02.184" v="30034" actId="1036"/>
          <ac:cxnSpMkLst>
            <pc:docMk/>
            <pc:sldMk cId="1408437489" sldId="2142532905"/>
            <ac:cxnSpMk id="26" creationId="{3C7FD8CE-2C4B-958E-B119-1D3039C9963C}"/>
          </ac:cxnSpMkLst>
        </pc:cxnChg>
        <pc:cxnChg chg="mod">
          <ac:chgData name="D'AMATO Chiara" userId="f06afc0e-ae7d-4a58-b42d-e907b1e4c8de" providerId="ADAL" clId="{90EE8BE2-B9CE-454D-89F2-4E08567FB5B2}" dt="2025-04-28T12:46:02.184" v="30034" actId="1036"/>
          <ac:cxnSpMkLst>
            <pc:docMk/>
            <pc:sldMk cId="1408437489" sldId="2142532905"/>
            <ac:cxnSpMk id="29" creationId="{EED17232-7AEC-807B-F0EA-CEAE5AFBA497}"/>
          </ac:cxnSpMkLst>
        </pc:cxnChg>
        <pc:cxnChg chg="del mod">
          <ac:chgData name="D'AMATO Chiara" userId="f06afc0e-ae7d-4a58-b42d-e907b1e4c8de" providerId="ADAL" clId="{90EE8BE2-B9CE-454D-89F2-4E08567FB5B2}" dt="2025-04-23T16:17:38.698" v="3690" actId="478"/>
          <ac:cxnSpMkLst>
            <pc:docMk/>
            <pc:sldMk cId="1408437489" sldId="2142532905"/>
            <ac:cxnSpMk id="35" creationId="{42661F12-1446-00A8-ED95-AEF3699DEE44}"/>
          </ac:cxnSpMkLst>
        </pc:cxnChg>
        <pc:cxnChg chg="del mod">
          <ac:chgData name="D'AMATO Chiara" userId="f06afc0e-ae7d-4a58-b42d-e907b1e4c8de" providerId="ADAL" clId="{90EE8BE2-B9CE-454D-89F2-4E08567FB5B2}" dt="2025-04-23T16:17:38.698" v="3690" actId="478"/>
          <ac:cxnSpMkLst>
            <pc:docMk/>
            <pc:sldMk cId="1408437489" sldId="2142532905"/>
            <ac:cxnSpMk id="39" creationId="{D0AF3E37-B7DA-35E2-A078-B9DB71109F0C}"/>
          </ac:cxnSpMkLst>
        </pc:cxnChg>
      </pc:sldChg>
      <pc:sldChg chg="add del">
        <pc:chgData name="D'AMATO Chiara" userId="f06afc0e-ae7d-4a58-b42d-e907b1e4c8de" providerId="ADAL" clId="{90EE8BE2-B9CE-454D-89F2-4E08567FB5B2}" dt="2025-04-23T16:23:08.484" v="3908" actId="47"/>
        <pc:sldMkLst>
          <pc:docMk/>
          <pc:sldMk cId="1466988811" sldId="2142532906"/>
        </pc:sldMkLst>
      </pc:sldChg>
      <pc:sldChg chg="addSp delSp modSp add mod">
        <pc:chgData name="D'AMATO Chiara" userId="f06afc0e-ae7d-4a58-b42d-e907b1e4c8de" providerId="ADAL" clId="{90EE8BE2-B9CE-454D-89F2-4E08567FB5B2}" dt="2025-04-28T12:43:34.725" v="29925" actId="1035"/>
        <pc:sldMkLst>
          <pc:docMk/>
          <pc:sldMk cId="143405467" sldId="2142532907"/>
        </pc:sldMkLst>
        <pc:spChg chg="mod">
          <ac:chgData name="D'AMATO Chiara" userId="f06afc0e-ae7d-4a58-b42d-e907b1e4c8de" providerId="ADAL" clId="{90EE8BE2-B9CE-454D-89F2-4E08567FB5B2}" dt="2025-04-28T12:41:58.282" v="29903" actId="1035"/>
          <ac:spMkLst>
            <pc:docMk/>
            <pc:sldMk cId="143405467" sldId="2142532907"/>
            <ac:spMk id="3" creationId="{527ECDA5-E204-EC62-E608-8ED79D13DF85}"/>
          </ac:spMkLst>
        </pc:spChg>
        <pc:spChg chg="mod">
          <ac:chgData name="D'AMATO Chiara" userId="f06afc0e-ae7d-4a58-b42d-e907b1e4c8de" providerId="ADAL" clId="{90EE8BE2-B9CE-454D-89F2-4E08567FB5B2}" dt="2025-04-28T12:41:58.282" v="29903" actId="1035"/>
          <ac:spMkLst>
            <pc:docMk/>
            <pc:sldMk cId="143405467" sldId="2142532907"/>
            <ac:spMk id="4" creationId="{2FDA5969-DE4D-301F-9F57-76A162E07875}"/>
          </ac:spMkLst>
        </pc:spChg>
        <pc:spChg chg="mod">
          <ac:chgData name="D'AMATO Chiara" userId="f06afc0e-ae7d-4a58-b42d-e907b1e4c8de" providerId="ADAL" clId="{90EE8BE2-B9CE-454D-89F2-4E08567FB5B2}" dt="2025-04-28T06:51:49.884" v="28057" actId="20577"/>
          <ac:spMkLst>
            <pc:docMk/>
            <pc:sldMk cId="143405467" sldId="2142532907"/>
            <ac:spMk id="5" creationId="{856CE681-87D1-0195-E21D-6C298E688959}"/>
          </ac:spMkLst>
        </pc:spChg>
        <pc:spChg chg="mod">
          <ac:chgData name="D'AMATO Chiara" userId="f06afc0e-ae7d-4a58-b42d-e907b1e4c8de" providerId="ADAL" clId="{90EE8BE2-B9CE-454D-89F2-4E08567FB5B2}" dt="2025-04-28T12:41:58.282" v="29903" actId="1035"/>
          <ac:spMkLst>
            <pc:docMk/>
            <pc:sldMk cId="143405467" sldId="2142532907"/>
            <ac:spMk id="6" creationId="{AD4120A9-40A7-EDBA-9D4F-C897C920317A}"/>
          </ac:spMkLst>
        </pc:spChg>
        <pc:spChg chg="mod">
          <ac:chgData name="D'AMATO Chiara" userId="f06afc0e-ae7d-4a58-b42d-e907b1e4c8de" providerId="ADAL" clId="{90EE8BE2-B9CE-454D-89F2-4E08567FB5B2}" dt="2025-04-28T12:41:30.601" v="29886" actId="1076"/>
          <ac:spMkLst>
            <pc:docMk/>
            <pc:sldMk cId="143405467" sldId="2142532907"/>
            <ac:spMk id="7" creationId="{FDAE7281-53F5-FE75-B1BA-8B5CF7E01811}"/>
          </ac:spMkLst>
        </pc:spChg>
        <pc:spChg chg="del mod">
          <ac:chgData name="D'AMATO Chiara" userId="f06afc0e-ae7d-4a58-b42d-e907b1e4c8de" providerId="ADAL" clId="{90EE8BE2-B9CE-454D-89F2-4E08567FB5B2}" dt="2025-04-28T06:29:28.925" v="27055" actId="478"/>
          <ac:spMkLst>
            <pc:docMk/>
            <pc:sldMk cId="143405467" sldId="2142532907"/>
            <ac:spMk id="8" creationId="{B5A31CB8-D5A4-F1F3-1D15-A70B5F9E8FD8}"/>
          </ac:spMkLst>
        </pc:spChg>
        <pc:spChg chg="del mod">
          <ac:chgData name="D'AMATO Chiara" userId="f06afc0e-ae7d-4a58-b42d-e907b1e4c8de" providerId="ADAL" clId="{90EE8BE2-B9CE-454D-89F2-4E08567FB5B2}" dt="2025-04-28T06:30:04.161" v="27100" actId="478"/>
          <ac:spMkLst>
            <pc:docMk/>
            <pc:sldMk cId="143405467" sldId="2142532907"/>
            <ac:spMk id="9" creationId="{61BD0469-9FBC-4E11-0537-0EFF83A6372E}"/>
          </ac:spMkLst>
        </pc:spChg>
        <pc:spChg chg="mod">
          <ac:chgData name="D'AMATO Chiara" userId="f06afc0e-ae7d-4a58-b42d-e907b1e4c8de" providerId="ADAL" clId="{90EE8BE2-B9CE-454D-89F2-4E08567FB5B2}" dt="2025-04-28T12:41:58.282" v="29903" actId="1035"/>
          <ac:spMkLst>
            <pc:docMk/>
            <pc:sldMk cId="143405467" sldId="2142532907"/>
            <ac:spMk id="10" creationId="{121F0896-B68F-6827-38E7-155B5B55A3EF}"/>
          </ac:spMkLst>
        </pc:spChg>
        <pc:spChg chg="mod">
          <ac:chgData name="D'AMATO Chiara" userId="f06afc0e-ae7d-4a58-b42d-e907b1e4c8de" providerId="ADAL" clId="{90EE8BE2-B9CE-454D-89F2-4E08567FB5B2}" dt="2025-04-28T12:41:58.282" v="29903" actId="1035"/>
          <ac:spMkLst>
            <pc:docMk/>
            <pc:sldMk cId="143405467" sldId="2142532907"/>
            <ac:spMk id="11" creationId="{C741C5EC-5B70-764F-449C-262C710B8E85}"/>
          </ac:spMkLst>
        </pc:spChg>
        <pc:spChg chg="mod">
          <ac:chgData name="D'AMATO Chiara" userId="f06afc0e-ae7d-4a58-b42d-e907b1e4c8de" providerId="ADAL" clId="{90EE8BE2-B9CE-454D-89F2-4E08567FB5B2}" dt="2025-04-28T12:41:58.282" v="29903" actId="1035"/>
          <ac:spMkLst>
            <pc:docMk/>
            <pc:sldMk cId="143405467" sldId="2142532907"/>
            <ac:spMk id="12" creationId="{E94A5587-1B04-7604-EFD7-52817D36095A}"/>
          </ac:spMkLst>
        </pc:spChg>
        <pc:spChg chg="add mod">
          <ac:chgData name="D'AMATO Chiara" userId="f06afc0e-ae7d-4a58-b42d-e907b1e4c8de" providerId="ADAL" clId="{90EE8BE2-B9CE-454D-89F2-4E08567FB5B2}" dt="2025-04-28T12:41:30.601" v="29886" actId="1076"/>
          <ac:spMkLst>
            <pc:docMk/>
            <pc:sldMk cId="143405467" sldId="2142532907"/>
            <ac:spMk id="13" creationId="{2F8B62D7-D5DC-5D17-400B-9971568F3CBA}"/>
          </ac:spMkLst>
        </pc:spChg>
        <pc:spChg chg="mod">
          <ac:chgData name="D'AMATO Chiara" userId="f06afc0e-ae7d-4a58-b42d-e907b1e4c8de" providerId="ADAL" clId="{90EE8BE2-B9CE-454D-89F2-4E08567FB5B2}" dt="2025-04-28T12:41:58.282" v="29903" actId="1035"/>
          <ac:spMkLst>
            <pc:docMk/>
            <pc:sldMk cId="143405467" sldId="2142532907"/>
            <ac:spMk id="14" creationId="{F9F6E798-AFA3-2E48-495D-13E8D98126AE}"/>
          </ac:spMkLst>
        </pc:spChg>
        <pc:spChg chg="add mod">
          <ac:chgData name="D'AMATO Chiara" userId="f06afc0e-ae7d-4a58-b42d-e907b1e4c8de" providerId="ADAL" clId="{90EE8BE2-B9CE-454D-89F2-4E08567FB5B2}" dt="2025-04-28T12:39:36.488" v="29873"/>
          <ac:spMkLst>
            <pc:docMk/>
            <pc:sldMk cId="143405467" sldId="2142532907"/>
            <ac:spMk id="15" creationId="{2320184F-3D21-9943-D011-F29ECC2EEA39}"/>
          </ac:spMkLst>
        </pc:spChg>
        <pc:spChg chg="add del mod">
          <ac:chgData name="D'AMATO Chiara" userId="f06afc0e-ae7d-4a58-b42d-e907b1e4c8de" providerId="ADAL" clId="{90EE8BE2-B9CE-454D-89F2-4E08567FB5B2}" dt="2025-04-23T16:59:11.219" v="4963" actId="478"/>
          <ac:spMkLst>
            <pc:docMk/>
            <pc:sldMk cId="143405467" sldId="2142532907"/>
            <ac:spMk id="15" creationId="{47AFBD55-6A33-814B-2555-ABCD6EE062F8}"/>
          </ac:spMkLst>
        </pc:spChg>
        <pc:spChg chg="add del mod">
          <ac:chgData name="D'AMATO Chiara" userId="f06afc0e-ae7d-4a58-b42d-e907b1e4c8de" providerId="ADAL" clId="{90EE8BE2-B9CE-454D-89F2-4E08567FB5B2}" dt="2025-04-28T06:29:33.360" v="27056" actId="478"/>
          <ac:spMkLst>
            <pc:docMk/>
            <pc:sldMk cId="143405467" sldId="2142532907"/>
            <ac:spMk id="17" creationId="{473B231F-EE66-B3C3-C422-460B59F7F996}"/>
          </ac:spMkLst>
        </pc:spChg>
        <pc:spChg chg="mod">
          <ac:chgData name="D'AMATO Chiara" userId="f06afc0e-ae7d-4a58-b42d-e907b1e4c8de" providerId="ADAL" clId="{90EE8BE2-B9CE-454D-89F2-4E08567FB5B2}" dt="2025-04-28T12:41:58.282" v="29903" actId="1035"/>
          <ac:spMkLst>
            <pc:docMk/>
            <pc:sldMk cId="143405467" sldId="2142532907"/>
            <ac:spMk id="32" creationId="{D817AB3D-BF21-1A91-F366-40E2F2762039}"/>
          </ac:spMkLst>
        </pc:spChg>
        <pc:spChg chg="mod">
          <ac:chgData name="D'AMATO Chiara" userId="f06afc0e-ae7d-4a58-b42d-e907b1e4c8de" providerId="ADAL" clId="{90EE8BE2-B9CE-454D-89F2-4E08567FB5B2}" dt="2025-04-28T12:41:58.282" v="29903" actId="1035"/>
          <ac:spMkLst>
            <pc:docMk/>
            <pc:sldMk cId="143405467" sldId="2142532907"/>
            <ac:spMk id="33" creationId="{7EAACC3B-EE0B-1F7D-5636-7C2575DD5AE6}"/>
          </ac:spMkLst>
        </pc:spChg>
        <pc:spChg chg="mod">
          <ac:chgData name="D'AMATO Chiara" userId="f06afc0e-ae7d-4a58-b42d-e907b1e4c8de" providerId="ADAL" clId="{90EE8BE2-B9CE-454D-89F2-4E08567FB5B2}" dt="2025-04-28T12:41:58.282" v="29903" actId="1035"/>
          <ac:spMkLst>
            <pc:docMk/>
            <pc:sldMk cId="143405467" sldId="2142532907"/>
            <ac:spMk id="34" creationId="{BF0A48CF-401A-E622-3568-BFF80AE54CEE}"/>
          </ac:spMkLst>
        </pc:spChg>
        <pc:spChg chg="mod">
          <ac:chgData name="D'AMATO Chiara" userId="f06afc0e-ae7d-4a58-b42d-e907b1e4c8de" providerId="ADAL" clId="{90EE8BE2-B9CE-454D-89F2-4E08567FB5B2}" dt="2025-04-28T12:41:58.282" v="29903" actId="1035"/>
          <ac:spMkLst>
            <pc:docMk/>
            <pc:sldMk cId="143405467" sldId="2142532907"/>
            <ac:spMk id="38" creationId="{CC0EE471-D180-BA2B-32CD-FB9920D7CF6E}"/>
          </ac:spMkLst>
        </pc:spChg>
        <pc:spChg chg="add mod">
          <ac:chgData name="D'AMATO Chiara" userId="f06afc0e-ae7d-4a58-b42d-e907b1e4c8de" providerId="ADAL" clId="{90EE8BE2-B9CE-454D-89F2-4E08567FB5B2}" dt="2025-04-28T12:43:34.725" v="29925" actId="1035"/>
          <ac:spMkLst>
            <pc:docMk/>
            <pc:sldMk cId="143405467" sldId="2142532907"/>
            <ac:spMk id="40" creationId="{93863F1F-E3E6-C12F-B06C-86FB72066BEE}"/>
          </ac:spMkLst>
        </pc:spChg>
        <pc:spChg chg="del mod">
          <ac:chgData name="D'AMATO Chiara" userId="f06afc0e-ae7d-4a58-b42d-e907b1e4c8de" providerId="ADAL" clId="{90EE8BE2-B9CE-454D-89F2-4E08567FB5B2}" dt="2025-04-28T06:28:39.792" v="26976" actId="478"/>
          <ac:spMkLst>
            <pc:docMk/>
            <pc:sldMk cId="143405467" sldId="2142532907"/>
            <ac:spMk id="46" creationId="{809145B1-4DFC-7843-3247-B760415114CE}"/>
          </ac:spMkLst>
        </pc:spChg>
        <pc:spChg chg="del mod">
          <ac:chgData name="D'AMATO Chiara" userId="f06afc0e-ae7d-4a58-b42d-e907b1e4c8de" providerId="ADAL" clId="{90EE8BE2-B9CE-454D-89F2-4E08567FB5B2}" dt="2025-04-28T06:30:06.963" v="27101" actId="478"/>
          <ac:spMkLst>
            <pc:docMk/>
            <pc:sldMk cId="143405467" sldId="2142532907"/>
            <ac:spMk id="47" creationId="{5B6B5A15-FC99-8BB4-A00B-2D1CED15E326}"/>
          </ac:spMkLst>
        </pc:spChg>
        <pc:spChg chg="add del mod">
          <ac:chgData name="D'AMATO Chiara" userId="f06afc0e-ae7d-4a58-b42d-e907b1e4c8de" providerId="ADAL" clId="{90EE8BE2-B9CE-454D-89F2-4E08567FB5B2}" dt="2025-04-28T07:13:50.855" v="28595" actId="478"/>
          <ac:spMkLst>
            <pc:docMk/>
            <pc:sldMk cId="143405467" sldId="2142532907"/>
            <ac:spMk id="74" creationId="{4732BAE8-5C33-8CFE-7DE1-4D875741DCD2}"/>
          </ac:spMkLst>
        </pc:spChg>
        <pc:spChg chg="add del mod">
          <ac:chgData name="D'AMATO Chiara" userId="f06afc0e-ae7d-4a58-b42d-e907b1e4c8de" providerId="ADAL" clId="{90EE8BE2-B9CE-454D-89F2-4E08567FB5B2}" dt="2025-04-28T07:13:49.010" v="28594" actId="478"/>
          <ac:spMkLst>
            <pc:docMk/>
            <pc:sldMk cId="143405467" sldId="2142532907"/>
            <ac:spMk id="75" creationId="{949032AA-B07E-5820-DB58-1951F0F08D27}"/>
          </ac:spMkLst>
        </pc:spChg>
        <pc:spChg chg="add del mod">
          <ac:chgData name="D'AMATO Chiara" userId="f06afc0e-ae7d-4a58-b42d-e907b1e4c8de" providerId="ADAL" clId="{90EE8BE2-B9CE-454D-89F2-4E08567FB5B2}" dt="2025-04-28T07:13:42.017" v="28592" actId="478"/>
          <ac:spMkLst>
            <pc:docMk/>
            <pc:sldMk cId="143405467" sldId="2142532907"/>
            <ac:spMk id="76" creationId="{4C5660EC-2D07-EC03-3C82-4E2C4E9E6F47}"/>
          </ac:spMkLst>
        </pc:spChg>
        <pc:spChg chg="add del mod">
          <ac:chgData name="D'AMATO Chiara" userId="f06afc0e-ae7d-4a58-b42d-e907b1e4c8de" providerId="ADAL" clId="{90EE8BE2-B9CE-454D-89F2-4E08567FB5B2}" dt="2025-04-28T07:15:02.620" v="28649" actId="478"/>
          <ac:spMkLst>
            <pc:docMk/>
            <pc:sldMk cId="143405467" sldId="2142532907"/>
            <ac:spMk id="78" creationId="{79043A05-47B3-2F19-54DF-AF95BD6E2E9B}"/>
          </ac:spMkLst>
        </pc:spChg>
        <pc:cxnChg chg="mod">
          <ac:chgData name="D'AMATO Chiara" userId="f06afc0e-ae7d-4a58-b42d-e907b1e4c8de" providerId="ADAL" clId="{90EE8BE2-B9CE-454D-89F2-4E08567FB5B2}" dt="2025-04-28T12:41:58.282" v="29903" actId="1035"/>
          <ac:cxnSpMkLst>
            <pc:docMk/>
            <pc:sldMk cId="143405467" sldId="2142532907"/>
            <ac:cxnSpMk id="16" creationId="{FDEA8D63-7B6D-1B5C-0699-3481B0DF0248}"/>
          </ac:cxnSpMkLst>
        </pc:cxnChg>
        <pc:cxnChg chg="mod">
          <ac:chgData name="D'AMATO Chiara" userId="f06afc0e-ae7d-4a58-b42d-e907b1e4c8de" providerId="ADAL" clId="{90EE8BE2-B9CE-454D-89F2-4E08567FB5B2}" dt="2025-04-28T12:41:58.282" v="29903" actId="1035"/>
          <ac:cxnSpMkLst>
            <pc:docMk/>
            <pc:sldMk cId="143405467" sldId="2142532907"/>
            <ac:cxnSpMk id="18" creationId="{30D6542F-B165-1AEE-E0B0-46715640FC92}"/>
          </ac:cxnSpMkLst>
        </pc:cxnChg>
        <pc:cxnChg chg="add mod">
          <ac:chgData name="D'AMATO Chiara" userId="f06afc0e-ae7d-4a58-b42d-e907b1e4c8de" providerId="ADAL" clId="{90EE8BE2-B9CE-454D-89F2-4E08567FB5B2}" dt="2025-04-28T12:42:03.614" v="29904" actId="14100"/>
          <ac:cxnSpMkLst>
            <pc:docMk/>
            <pc:sldMk cId="143405467" sldId="2142532907"/>
            <ac:cxnSpMk id="20" creationId="{97FDE9B0-828B-D2C4-2E67-BD4749253659}"/>
          </ac:cxnSpMkLst>
        </pc:cxnChg>
        <pc:cxnChg chg="add mod">
          <ac:chgData name="D'AMATO Chiara" userId="f06afc0e-ae7d-4a58-b42d-e907b1e4c8de" providerId="ADAL" clId="{90EE8BE2-B9CE-454D-89F2-4E08567FB5B2}" dt="2025-04-28T12:42:06.304" v="29905" actId="14100"/>
          <ac:cxnSpMkLst>
            <pc:docMk/>
            <pc:sldMk cId="143405467" sldId="2142532907"/>
            <ac:cxnSpMk id="21" creationId="{4E9B74AD-B331-0555-0E1D-ACA011C898E3}"/>
          </ac:cxnSpMkLst>
        </pc:cxnChg>
        <pc:cxnChg chg="mod">
          <ac:chgData name="D'AMATO Chiara" userId="f06afc0e-ae7d-4a58-b42d-e907b1e4c8de" providerId="ADAL" clId="{90EE8BE2-B9CE-454D-89F2-4E08567FB5B2}" dt="2025-04-28T12:41:58.282" v="29903" actId="1035"/>
          <ac:cxnSpMkLst>
            <pc:docMk/>
            <pc:sldMk cId="143405467" sldId="2142532907"/>
            <ac:cxnSpMk id="22" creationId="{F04A1541-BD82-A8C3-E738-33A56C82BEE1}"/>
          </ac:cxnSpMkLst>
        </pc:cxnChg>
        <pc:cxnChg chg="mod">
          <ac:chgData name="D'AMATO Chiara" userId="f06afc0e-ae7d-4a58-b42d-e907b1e4c8de" providerId="ADAL" clId="{90EE8BE2-B9CE-454D-89F2-4E08567FB5B2}" dt="2025-04-28T12:41:58.282" v="29903" actId="1035"/>
          <ac:cxnSpMkLst>
            <pc:docMk/>
            <pc:sldMk cId="143405467" sldId="2142532907"/>
            <ac:cxnSpMk id="23" creationId="{6AF047F8-8853-17E6-D68A-E6A811D1D2A6}"/>
          </ac:cxnSpMkLst>
        </pc:cxnChg>
        <pc:cxnChg chg="mod">
          <ac:chgData name="D'AMATO Chiara" userId="f06afc0e-ae7d-4a58-b42d-e907b1e4c8de" providerId="ADAL" clId="{90EE8BE2-B9CE-454D-89F2-4E08567FB5B2}" dt="2025-04-28T12:41:58.282" v="29903" actId="1035"/>
          <ac:cxnSpMkLst>
            <pc:docMk/>
            <pc:sldMk cId="143405467" sldId="2142532907"/>
            <ac:cxnSpMk id="26" creationId="{3C7FD8CE-2C4B-958E-B119-1D3039C9963C}"/>
          </ac:cxnSpMkLst>
        </pc:cxnChg>
        <pc:cxnChg chg="mod">
          <ac:chgData name="D'AMATO Chiara" userId="f06afc0e-ae7d-4a58-b42d-e907b1e4c8de" providerId="ADAL" clId="{90EE8BE2-B9CE-454D-89F2-4E08567FB5B2}" dt="2025-04-28T12:41:58.282" v="29903" actId="1035"/>
          <ac:cxnSpMkLst>
            <pc:docMk/>
            <pc:sldMk cId="143405467" sldId="2142532907"/>
            <ac:cxnSpMk id="29" creationId="{EED17232-7AEC-807B-F0EA-CEAE5AFBA497}"/>
          </ac:cxnSpMkLst>
        </pc:cxnChg>
        <pc:cxnChg chg="mod">
          <ac:chgData name="D'AMATO Chiara" userId="f06afc0e-ae7d-4a58-b42d-e907b1e4c8de" providerId="ADAL" clId="{90EE8BE2-B9CE-454D-89F2-4E08567FB5B2}" dt="2025-04-28T12:41:58.282" v="29903" actId="1035"/>
          <ac:cxnSpMkLst>
            <pc:docMk/>
            <pc:sldMk cId="143405467" sldId="2142532907"/>
            <ac:cxnSpMk id="35" creationId="{42661F12-1446-00A8-ED95-AEF3699DEE44}"/>
          </ac:cxnSpMkLst>
        </pc:cxnChg>
        <pc:cxnChg chg="mod">
          <ac:chgData name="D'AMATO Chiara" userId="f06afc0e-ae7d-4a58-b42d-e907b1e4c8de" providerId="ADAL" clId="{90EE8BE2-B9CE-454D-89F2-4E08567FB5B2}" dt="2025-04-28T12:41:58.282" v="29903" actId="1035"/>
          <ac:cxnSpMkLst>
            <pc:docMk/>
            <pc:sldMk cId="143405467" sldId="2142532907"/>
            <ac:cxnSpMk id="39" creationId="{D0AF3E37-B7DA-35E2-A078-B9DB71109F0C}"/>
          </ac:cxnSpMkLst>
        </pc:cxnChg>
        <pc:cxnChg chg="del mod">
          <ac:chgData name="D'AMATO Chiara" userId="f06afc0e-ae7d-4a58-b42d-e907b1e4c8de" providerId="ADAL" clId="{90EE8BE2-B9CE-454D-89F2-4E08567FB5B2}" dt="2025-04-23T16:58:54.658" v="4951" actId="478"/>
          <ac:cxnSpMkLst>
            <pc:docMk/>
            <pc:sldMk cId="143405467" sldId="2142532907"/>
            <ac:cxnSpMk id="43" creationId="{D4D7F8A3-56E3-C7A2-706B-F6D7DC5D4D88}"/>
          </ac:cxnSpMkLst>
        </pc:cxnChg>
      </pc:sldChg>
      <pc:sldChg chg="addSp delSp modSp add mod ord">
        <pc:chgData name="D'AMATO Chiara" userId="f06afc0e-ae7d-4a58-b42d-e907b1e4c8de" providerId="ADAL" clId="{90EE8BE2-B9CE-454D-89F2-4E08567FB5B2}" dt="2025-04-28T12:45:05.628" v="30005" actId="1036"/>
        <pc:sldMkLst>
          <pc:docMk/>
          <pc:sldMk cId="4252376500" sldId="2142532908"/>
        </pc:sldMkLst>
        <pc:spChg chg="del">
          <ac:chgData name="D'AMATO Chiara" userId="f06afc0e-ae7d-4a58-b42d-e907b1e4c8de" providerId="ADAL" clId="{90EE8BE2-B9CE-454D-89F2-4E08567FB5B2}" dt="2025-04-23T16:23:23.300" v="3921" actId="478"/>
          <ac:spMkLst>
            <pc:docMk/>
            <pc:sldMk cId="4252376500" sldId="2142532908"/>
            <ac:spMk id="3" creationId="{527ECDA5-E204-EC62-E608-8ED79D13DF85}"/>
          </ac:spMkLst>
        </pc:spChg>
        <pc:spChg chg="add mod">
          <ac:chgData name="D'AMATO Chiara" userId="f06afc0e-ae7d-4a58-b42d-e907b1e4c8de" providerId="ADAL" clId="{90EE8BE2-B9CE-454D-89F2-4E08567FB5B2}" dt="2025-04-28T12:39:41.828" v="29875"/>
          <ac:spMkLst>
            <pc:docMk/>
            <pc:sldMk cId="4252376500" sldId="2142532908"/>
            <ac:spMk id="3" creationId="{86E3A165-E567-5BE1-1A15-B7B36BC88C74}"/>
          </ac:spMkLst>
        </pc:spChg>
        <pc:spChg chg="del">
          <ac:chgData name="D'AMATO Chiara" userId="f06afc0e-ae7d-4a58-b42d-e907b1e4c8de" providerId="ADAL" clId="{90EE8BE2-B9CE-454D-89F2-4E08567FB5B2}" dt="2025-04-23T16:23:23.300" v="3921" actId="478"/>
          <ac:spMkLst>
            <pc:docMk/>
            <pc:sldMk cId="4252376500" sldId="2142532908"/>
            <ac:spMk id="4" creationId="{2FDA5969-DE4D-301F-9F57-76A162E07875}"/>
          </ac:spMkLst>
        </pc:spChg>
        <pc:spChg chg="mod">
          <ac:chgData name="D'AMATO Chiara" userId="f06afc0e-ae7d-4a58-b42d-e907b1e4c8de" providerId="ADAL" clId="{90EE8BE2-B9CE-454D-89F2-4E08567FB5B2}" dt="2025-04-28T06:52:00.042" v="28065" actId="20577"/>
          <ac:spMkLst>
            <pc:docMk/>
            <pc:sldMk cId="4252376500" sldId="2142532908"/>
            <ac:spMk id="5" creationId="{856CE681-87D1-0195-E21D-6C298E688959}"/>
          </ac:spMkLst>
        </pc:spChg>
        <pc:spChg chg="add mod">
          <ac:chgData name="D'AMATO Chiara" userId="f06afc0e-ae7d-4a58-b42d-e907b1e4c8de" providerId="ADAL" clId="{90EE8BE2-B9CE-454D-89F2-4E08567FB5B2}" dt="2025-04-28T12:45:00.953" v="30004" actId="1035"/>
          <ac:spMkLst>
            <pc:docMk/>
            <pc:sldMk cId="4252376500" sldId="2142532908"/>
            <ac:spMk id="6" creationId="{AA8B5718-B931-70B1-3D23-DC84880C6E0C}"/>
          </ac:spMkLst>
        </pc:spChg>
        <pc:spChg chg="add mod">
          <ac:chgData name="D'AMATO Chiara" userId="f06afc0e-ae7d-4a58-b42d-e907b1e4c8de" providerId="ADAL" clId="{90EE8BE2-B9CE-454D-89F2-4E08567FB5B2}" dt="2025-04-28T12:45:00.953" v="30004" actId="1035"/>
          <ac:spMkLst>
            <pc:docMk/>
            <pc:sldMk cId="4252376500" sldId="2142532908"/>
            <ac:spMk id="7" creationId="{FF5FE40C-9F82-FDC8-C852-F43A9D435F2B}"/>
          </ac:spMkLst>
        </pc:spChg>
        <pc:spChg chg="add mod">
          <ac:chgData name="D'AMATO Chiara" userId="f06afc0e-ae7d-4a58-b42d-e907b1e4c8de" providerId="ADAL" clId="{90EE8BE2-B9CE-454D-89F2-4E08567FB5B2}" dt="2025-04-28T12:44:12.682" v="29937" actId="2710"/>
          <ac:spMkLst>
            <pc:docMk/>
            <pc:sldMk cId="4252376500" sldId="2142532908"/>
            <ac:spMk id="8" creationId="{D07D7100-3592-0D88-7BDA-93AA4DC9712B}"/>
          </ac:spMkLst>
        </pc:spChg>
        <pc:spChg chg="add mod">
          <ac:chgData name="D'AMATO Chiara" userId="f06afc0e-ae7d-4a58-b42d-e907b1e4c8de" providerId="ADAL" clId="{90EE8BE2-B9CE-454D-89F2-4E08567FB5B2}" dt="2025-04-28T12:45:05.628" v="30005" actId="1036"/>
          <ac:spMkLst>
            <pc:docMk/>
            <pc:sldMk cId="4252376500" sldId="2142532908"/>
            <ac:spMk id="10" creationId="{C36BFE21-6BF6-4EDF-04BD-73D440F4E70F}"/>
          </ac:spMkLst>
        </pc:spChg>
        <pc:spChg chg="add mod">
          <ac:chgData name="D'AMATO Chiara" userId="f06afc0e-ae7d-4a58-b42d-e907b1e4c8de" providerId="ADAL" clId="{90EE8BE2-B9CE-454D-89F2-4E08567FB5B2}" dt="2025-04-28T12:44:26.578" v="29961" actId="1036"/>
          <ac:spMkLst>
            <pc:docMk/>
            <pc:sldMk cId="4252376500" sldId="2142532908"/>
            <ac:spMk id="13" creationId="{AC4FAC60-120D-8C61-E7F0-C83F7F70747A}"/>
          </ac:spMkLst>
        </pc:spChg>
        <pc:spChg chg="add mod">
          <ac:chgData name="D'AMATO Chiara" userId="f06afc0e-ae7d-4a58-b42d-e907b1e4c8de" providerId="ADAL" clId="{90EE8BE2-B9CE-454D-89F2-4E08567FB5B2}" dt="2025-04-28T12:45:05.628" v="30005" actId="1036"/>
          <ac:spMkLst>
            <pc:docMk/>
            <pc:sldMk cId="4252376500" sldId="2142532908"/>
            <ac:spMk id="14" creationId="{706CC823-3CA3-E983-C0A5-2CB4966F4544}"/>
          </ac:spMkLst>
        </pc:spChg>
        <pc:spChg chg="add del mod">
          <ac:chgData name="D'AMATO Chiara" userId="f06afc0e-ae7d-4a58-b42d-e907b1e4c8de" providerId="ADAL" clId="{90EE8BE2-B9CE-454D-89F2-4E08567FB5B2}" dt="2025-04-23T16:28:14.054" v="4263" actId="478"/>
          <ac:spMkLst>
            <pc:docMk/>
            <pc:sldMk cId="4252376500" sldId="2142532908"/>
            <ac:spMk id="15" creationId="{72EDE355-1318-C951-D76D-FD889B42CEA4}"/>
          </ac:spMkLst>
        </pc:spChg>
        <pc:spChg chg="add mod">
          <ac:chgData name="D'AMATO Chiara" userId="f06afc0e-ae7d-4a58-b42d-e907b1e4c8de" providerId="ADAL" clId="{90EE8BE2-B9CE-454D-89F2-4E08567FB5B2}" dt="2025-04-28T12:45:05.628" v="30005" actId="1036"/>
          <ac:spMkLst>
            <pc:docMk/>
            <pc:sldMk cId="4252376500" sldId="2142532908"/>
            <ac:spMk id="16" creationId="{F212516D-F583-2C6F-1B94-1C93F23D5193}"/>
          </ac:spMkLst>
        </pc:spChg>
        <pc:spChg chg="del">
          <ac:chgData name="D'AMATO Chiara" userId="f06afc0e-ae7d-4a58-b42d-e907b1e4c8de" providerId="ADAL" clId="{90EE8BE2-B9CE-454D-89F2-4E08567FB5B2}" dt="2025-04-23T16:23:18.925" v="3920" actId="478"/>
          <ac:spMkLst>
            <pc:docMk/>
            <pc:sldMk cId="4252376500" sldId="2142532908"/>
            <ac:spMk id="17" creationId="{979711DA-7481-D3BB-FF8A-F6B1671423D8}"/>
          </ac:spMkLst>
        </pc:spChg>
        <pc:spChg chg="add mod">
          <ac:chgData name="D'AMATO Chiara" userId="f06afc0e-ae7d-4a58-b42d-e907b1e4c8de" providerId="ADAL" clId="{90EE8BE2-B9CE-454D-89F2-4E08567FB5B2}" dt="2025-04-28T12:45:00.953" v="30004" actId="1035"/>
          <ac:spMkLst>
            <pc:docMk/>
            <pc:sldMk cId="4252376500" sldId="2142532908"/>
            <ac:spMk id="18" creationId="{44BB2FE9-3248-8097-CBC2-751451B5B2B9}"/>
          </ac:spMkLst>
        </pc:spChg>
        <pc:spChg chg="del">
          <ac:chgData name="D'AMATO Chiara" userId="f06afc0e-ae7d-4a58-b42d-e907b1e4c8de" providerId="ADAL" clId="{90EE8BE2-B9CE-454D-89F2-4E08567FB5B2}" dt="2025-04-23T16:23:23.300" v="3921" actId="478"/>
          <ac:spMkLst>
            <pc:docMk/>
            <pc:sldMk cId="4252376500" sldId="2142532908"/>
            <ac:spMk id="19" creationId="{96394AE1-8FFE-BC76-B191-8CB7FF48613E}"/>
          </ac:spMkLst>
        </pc:spChg>
        <pc:spChg chg="del">
          <ac:chgData name="D'AMATO Chiara" userId="f06afc0e-ae7d-4a58-b42d-e907b1e4c8de" providerId="ADAL" clId="{90EE8BE2-B9CE-454D-89F2-4E08567FB5B2}" dt="2025-04-23T16:23:23.300" v="3921" actId="478"/>
          <ac:spMkLst>
            <pc:docMk/>
            <pc:sldMk cId="4252376500" sldId="2142532908"/>
            <ac:spMk id="20" creationId="{FABE8045-B73E-B365-9A65-AF435A8368A4}"/>
          </ac:spMkLst>
        </pc:spChg>
        <pc:spChg chg="add mod">
          <ac:chgData name="D'AMATO Chiara" userId="f06afc0e-ae7d-4a58-b42d-e907b1e4c8de" providerId="ADAL" clId="{90EE8BE2-B9CE-454D-89F2-4E08567FB5B2}" dt="2025-04-28T12:45:05.628" v="30005" actId="1036"/>
          <ac:spMkLst>
            <pc:docMk/>
            <pc:sldMk cId="4252376500" sldId="2142532908"/>
            <ac:spMk id="21" creationId="{5FC2C68E-92BC-D752-ED7D-AAD74B94229D}"/>
          </ac:spMkLst>
        </pc:spChg>
        <pc:spChg chg="add mod ord">
          <ac:chgData name="D'AMATO Chiara" userId="f06afc0e-ae7d-4a58-b42d-e907b1e4c8de" providerId="ADAL" clId="{90EE8BE2-B9CE-454D-89F2-4E08567FB5B2}" dt="2025-04-28T12:45:05.628" v="30005" actId="1036"/>
          <ac:spMkLst>
            <pc:docMk/>
            <pc:sldMk cId="4252376500" sldId="2142532908"/>
            <ac:spMk id="22" creationId="{93A545E4-29E6-16C7-6748-CEB0E28862AA}"/>
          </ac:spMkLst>
        </pc:spChg>
        <pc:spChg chg="add mod ord">
          <ac:chgData name="D'AMATO Chiara" userId="f06afc0e-ae7d-4a58-b42d-e907b1e4c8de" providerId="ADAL" clId="{90EE8BE2-B9CE-454D-89F2-4E08567FB5B2}" dt="2025-04-28T12:44:36.364" v="29962" actId="14100"/>
          <ac:spMkLst>
            <pc:docMk/>
            <pc:sldMk cId="4252376500" sldId="2142532908"/>
            <ac:spMk id="23" creationId="{168D74E9-BB1F-1DBB-71AA-F5C02F4B368B}"/>
          </ac:spMkLst>
        </pc:spChg>
        <pc:spChg chg="add mod ord">
          <ac:chgData name="D'AMATO Chiara" userId="f06afc0e-ae7d-4a58-b42d-e907b1e4c8de" providerId="ADAL" clId="{90EE8BE2-B9CE-454D-89F2-4E08567FB5B2}" dt="2025-04-28T12:45:00.953" v="30004" actId="1035"/>
          <ac:spMkLst>
            <pc:docMk/>
            <pc:sldMk cId="4252376500" sldId="2142532908"/>
            <ac:spMk id="24" creationId="{DAE106AD-78DC-455C-8C0B-E0305B95F7D2}"/>
          </ac:spMkLst>
        </pc:spChg>
        <pc:spChg chg="add mod">
          <ac:chgData name="D'AMATO Chiara" userId="f06afc0e-ae7d-4a58-b42d-e907b1e4c8de" providerId="ADAL" clId="{90EE8BE2-B9CE-454D-89F2-4E08567FB5B2}" dt="2025-04-28T12:45:00.953" v="30004" actId="1035"/>
          <ac:spMkLst>
            <pc:docMk/>
            <pc:sldMk cId="4252376500" sldId="2142532908"/>
            <ac:spMk id="25" creationId="{532D56BB-6536-A8A2-1749-7900B836B0CE}"/>
          </ac:spMkLst>
        </pc:spChg>
        <pc:spChg chg="add mod">
          <ac:chgData name="D'AMATO Chiara" userId="f06afc0e-ae7d-4a58-b42d-e907b1e4c8de" providerId="ADAL" clId="{90EE8BE2-B9CE-454D-89F2-4E08567FB5B2}" dt="2025-04-28T12:45:05.628" v="30005" actId="1036"/>
          <ac:spMkLst>
            <pc:docMk/>
            <pc:sldMk cId="4252376500" sldId="2142532908"/>
            <ac:spMk id="27" creationId="{0568C2D3-6FBE-4353-6797-D1604B4585AC}"/>
          </ac:spMkLst>
        </pc:spChg>
        <pc:spChg chg="add mod">
          <ac:chgData name="D'AMATO Chiara" userId="f06afc0e-ae7d-4a58-b42d-e907b1e4c8de" providerId="ADAL" clId="{90EE8BE2-B9CE-454D-89F2-4E08567FB5B2}" dt="2025-04-28T12:44:26.578" v="29961" actId="1036"/>
          <ac:spMkLst>
            <pc:docMk/>
            <pc:sldMk cId="4252376500" sldId="2142532908"/>
            <ac:spMk id="28" creationId="{8111375C-8A14-3B74-7B65-9468F93B0CE6}"/>
          </ac:spMkLst>
        </pc:spChg>
        <pc:spChg chg="add del mod">
          <ac:chgData name="D'AMATO Chiara" userId="f06afc0e-ae7d-4a58-b42d-e907b1e4c8de" providerId="ADAL" clId="{90EE8BE2-B9CE-454D-89F2-4E08567FB5B2}" dt="2025-04-28T06:31:00.090" v="27111" actId="478"/>
          <ac:spMkLst>
            <pc:docMk/>
            <pc:sldMk cId="4252376500" sldId="2142532908"/>
            <ac:spMk id="53" creationId="{A0183E82-72FF-5ECD-C6D2-B2C6A236B341}"/>
          </ac:spMkLst>
        </pc:spChg>
        <pc:cxnChg chg="add mod">
          <ac:chgData name="D'AMATO Chiara" userId="f06afc0e-ae7d-4a58-b42d-e907b1e4c8de" providerId="ADAL" clId="{90EE8BE2-B9CE-454D-89F2-4E08567FB5B2}" dt="2025-04-28T12:45:05.628" v="30005" actId="1036"/>
          <ac:cxnSpMkLst>
            <pc:docMk/>
            <pc:sldMk cId="4252376500" sldId="2142532908"/>
            <ac:cxnSpMk id="4" creationId="{ACC5A42B-F6B2-AA09-8C79-5F1B5D276065}"/>
          </ac:cxnSpMkLst>
        </pc:cxnChg>
        <pc:cxnChg chg="add del mod">
          <ac:chgData name="D'AMATO Chiara" userId="f06afc0e-ae7d-4a58-b42d-e907b1e4c8de" providerId="ADAL" clId="{90EE8BE2-B9CE-454D-89F2-4E08567FB5B2}" dt="2025-04-23T16:25:20.257" v="3991" actId="478"/>
          <ac:cxnSpMkLst>
            <pc:docMk/>
            <pc:sldMk cId="4252376500" sldId="2142532908"/>
            <ac:cxnSpMk id="8" creationId="{BBD2ED27-4CF8-1DF8-8E48-502A3D7E8658}"/>
          </ac:cxnSpMkLst>
        </pc:cxnChg>
        <pc:cxnChg chg="del mod">
          <ac:chgData name="D'AMATO Chiara" userId="f06afc0e-ae7d-4a58-b42d-e907b1e4c8de" providerId="ADAL" clId="{90EE8BE2-B9CE-454D-89F2-4E08567FB5B2}" dt="2025-04-23T16:23:23.300" v="3921" actId="478"/>
          <ac:cxnSpMkLst>
            <pc:docMk/>
            <pc:sldMk cId="4252376500" sldId="2142532908"/>
            <ac:cxnSpMk id="26" creationId="{3C7FD8CE-2C4B-958E-B119-1D3039C9963C}"/>
          </ac:cxnSpMkLst>
        </pc:cxnChg>
        <pc:cxnChg chg="del mod">
          <ac:chgData name="D'AMATO Chiara" userId="f06afc0e-ae7d-4a58-b42d-e907b1e4c8de" providerId="ADAL" clId="{90EE8BE2-B9CE-454D-89F2-4E08567FB5B2}" dt="2025-04-23T16:23:23.300" v="3921" actId="478"/>
          <ac:cxnSpMkLst>
            <pc:docMk/>
            <pc:sldMk cId="4252376500" sldId="2142532908"/>
            <ac:cxnSpMk id="29" creationId="{EED17232-7AEC-807B-F0EA-CEAE5AFBA497}"/>
          </ac:cxnSpMkLst>
        </pc:cxnChg>
        <pc:cxnChg chg="add mod">
          <ac:chgData name="D'AMATO Chiara" userId="f06afc0e-ae7d-4a58-b42d-e907b1e4c8de" providerId="ADAL" clId="{90EE8BE2-B9CE-454D-89F2-4E08567FB5B2}" dt="2025-04-28T12:45:05.628" v="30005" actId="1036"/>
          <ac:cxnSpMkLst>
            <pc:docMk/>
            <pc:sldMk cId="4252376500" sldId="2142532908"/>
            <ac:cxnSpMk id="31" creationId="{19D32223-920D-FAC8-01C9-0B60264C6563}"/>
          </ac:cxnSpMkLst>
        </pc:cxnChg>
        <pc:cxnChg chg="add mod">
          <ac:chgData name="D'AMATO Chiara" userId="f06afc0e-ae7d-4a58-b42d-e907b1e4c8de" providerId="ADAL" clId="{90EE8BE2-B9CE-454D-89F2-4E08567FB5B2}" dt="2025-04-28T12:45:05.628" v="30005" actId="1036"/>
          <ac:cxnSpMkLst>
            <pc:docMk/>
            <pc:sldMk cId="4252376500" sldId="2142532908"/>
            <ac:cxnSpMk id="34" creationId="{33EAC862-0B62-3475-AAFD-1C2388E531BC}"/>
          </ac:cxnSpMkLst>
        </pc:cxnChg>
        <pc:cxnChg chg="add mod">
          <ac:chgData name="D'AMATO Chiara" userId="f06afc0e-ae7d-4a58-b42d-e907b1e4c8de" providerId="ADAL" clId="{90EE8BE2-B9CE-454D-89F2-4E08567FB5B2}" dt="2025-04-28T12:45:05.628" v="30005" actId="1036"/>
          <ac:cxnSpMkLst>
            <pc:docMk/>
            <pc:sldMk cId="4252376500" sldId="2142532908"/>
            <ac:cxnSpMk id="38" creationId="{06B30166-F07C-882D-7048-71D639CD9F50}"/>
          </ac:cxnSpMkLst>
        </pc:cxnChg>
        <pc:cxnChg chg="add mod">
          <ac:chgData name="D'AMATO Chiara" userId="f06afc0e-ae7d-4a58-b42d-e907b1e4c8de" providerId="ADAL" clId="{90EE8BE2-B9CE-454D-89F2-4E08567FB5B2}" dt="2025-04-28T12:45:05.628" v="30005" actId="1036"/>
          <ac:cxnSpMkLst>
            <pc:docMk/>
            <pc:sldMk cId="4252376500" sldId="2142532908"/>
            <ac:cxnSpMk id="41" creationId="{DC9528BC-7CEF-1D48-402D-A039F0352CE3}"/>
          </ac:cxnSpMkLst>
        </pc:cxnChg>
        <pc:cxnChg chg="add mod">
          <ac:chgData name="D'AMATO Chiara" userId="f06afc0e-ae7d-4a58-b42d-e907b1e4c8de" providerId="ADAL" clId="{90EE8BE2-B9CE-454D-89F2-4E08567FB5B2}" dt="2025-04-28T12:45:05.628" v="30005" actId="1036"/>
          <ac:cxnSpMkLst>
            <pc:docMk/>
            <pc:sldMk cId="4252376500" sldId="2142532908"/>
            <ac:cxnSpMk id="44" creationId="{B8859BB6-7017-A2B5-DA49-767C0C895D17}"/>
          </ac:cxnSpMkLst>
        </pc:cxnChg>
        <pc:cxnChg chg="add mod">
          <ac:chgData name="D'AMATO Chiara" userId="f06afc0e-ae7d-4a58-b42d-e907b1e4c8de" providerId="ADAL" clId="{90EE8BE2-B9CE-454D-89F2-4E08567FB5B2}" dt="2025-04-28T12:45:05.628" v="30005" actId="1036"/>
          <ac:cxnSpMkLst>
            <pc:docMk/>
            <pc:sldMk cId="4252376500" sldId="2142532908"/>
            <ac:cxnSpMk id="47" creationId="{A671AADD-092F-C30F-F7AB-FE651D013241}"/>
          </ac:cxnSpMkLst>
        </pc:cxnChg>
        <pc:cxnChg chg="add del mod">
          <ac:chgData name="D'AMATO Chiara" userId="f06afc0e-ae7d-4a58-b42d-e907b1e4c8de" providerId="ADAL" clId="{90EE8BE2-B9CE-454D-89F2-4E08567FB5B2}" dt="2025-04-28T07:19:41.403" v="29115" actId="478"/>
          <ac:cxnSpMkLst>
            <pc:docMk/>
            <pc:sldMk cId="4252376500" sldId="2142532908"/>
            <ac:cxnSpMk id="50" creationId="{B4FA1F59-80FD-D6D5-6146-69435E86A647}"/>
          </ac:cxnSpMkLst>
        </pc:cxnChg>
      </pc:sldChg>
      <pc:sldChg chg="addSp modSp add del mod">
        <pc:chgData name="D'AMATO Chiara" userId="f06afc0e-ae7d-4a58-b42d-e907b1e4c8de" providerId="ADAL" clId="{90EE8BE2-B9CE-454D-89F2-4E08567FB5B2}" dt="2025-04-27T18:10:21.316" v="23212" actId="47"/>
        <pc:sldMkLst>
          <pc:docMk/>
          <pc:sldMk cId="2480774347" sldId="2142532909"/>
        </pc:sldMkLst>
        <pc:spChg chg="mod">
          <ac:chgData name="D'AMATO Chiara" userId="f06afc0e-ae7d-4a58-b42d-e907b1e4c8de" providerId="ADAL" clId="{90EE8BE2-B9CE-454D-89F2-4E08567FB5B2}" dt="2025-04-23T17:11:21.713" v="5882" actId="20577"/>
          <ac:spMkLst>
            <pc:docMk/>
            <pc:sldMk cId="2480774347" sldId="2142532909"/>
            <ac:spMk id="5" creationId="{856CE681-87D1-0195-E21D-6C298E688959}"/>
          </ac:spMkLst>
        </pc:spChg>
        <pc:cxnChg chg="add mod">
          <ac:chgData name="D'AMATO Chiara" userId="f06afc0e-ae7d-4a58-b42d-e907b1e4c8de" providerId="ADAL" clId="{90EE8BE2-B9CE-454D-89F2-4E08567FB5B2}" dt="2025-04-23T17:11:36.482" v="5884" actId="13822"/>
          <ac:cxnSpMkLst>
            <pc:docMk/>
            <pc:sldMk cId="2480774347" sldId="2142532909"/>
            <ac:cxnSpMk id="19" creationId="{B9F7705E-671D-8CCF-6741-AA8B9688FB7E}"/>
          </ac:cxnSpMkLst>
        </pc:cxnChg>
      </pc:sldChg>
      <pc:sldChg chg="new del">
        <pc:chgData name="D'AMATO Chiara" userId="f06afc0e-ae7d-4a58-b42d-e907b1e4c8de" providerId="ADAL" clId="{90EE8BE2-B9CE-454D-89F2-4E08567FB5B2}" dt="2025-04-23T17:10:39.532" v="5858" actId="680"/>
        <pc:sldMkLst>
          <pc:docMk/>
          <pc:sldMk cId="2757932648" sldId="2142532909"/>
        </pc:sldMkLst>
      </pc:sldChg>
      <pc:sldChg chg="addSp modSp add del mod">
        <pc:chgData name="D'AMATO Chiara" userId="f06afc0e-ae7d-4a58-b42d-e907b1e4c8de" providerId="ADAL" clId="{90EE8BE2-B9CE-454D-89F2-4E08567FB5B2}" dt="2025-04-27T18:10:21.316" v="23212" actId="47"/>
        <pc:sldMkLst>
          <pc:docMk/>
          <pc:sldMk cId="614618142" sldId="2142532910"/>
        </pc:sldMkLst>
        <pc:spChg chg="mod">
          <ac:chgData name="D'AMATO Chiara" userId="f06afc0e-ae7d-4a58-b42d-e907b1e4c8de" providerId="ADAL" clId="{90EE8BE2-B9CE-454D-89F2-4E08567FB5B2}" dt="2025-04-23T17:11:48.657" v="5919" actId="20577"/>
          <ac:spMkLst>
            <pc:docMk/>
            <pc:sldMk cId="614618142" sldId="2142532910"/>
            <ac:spMk id="5" creationId="{856CE681-87D1-0195-E21D-6C298E688959}"/>
          </ac:spMkLst>
        </pc:spChg>
        <pc:cxnChg chg="add mod">
          <ac:chgData name="D'AMATO Chiara" userId="f06afc0e-ae7d-4a58-b42d-e907b1e4c8de" providerId="ADAL" clId="{90EE8BE2-B9CE-454D-89F2-4E08567FB5B2}" dt="2025-04-23T17:11:53.384" v="5920"/>
          <ac:cxnSpMkLst>
            <pc:docMk/>
            <pc:sldMk cId="614618142" sldId="2142532910"/>
            <ac:cxnSpMk id="9" creationId="{4F74853C-156B-60AA-9110-BA689079E822}"/>
          </ac:cxnSpMkLst>
        </pc:cxnChg>
      </pc:sldChg>
      <pc:sldChg chg="addSp modSp add del mod">
        <pc:chgData name="D'AMATO Chiara" userId="f06afc0e-ae7d-4a58-b42d-e907b1e4c8de" providerId="ADAL" clId="{90EE8BE2-B9CE-454D-89F2-4E08567FB5B2}" dt="2025-04-27T18:10:21.316" v="23212" actId="47"/>
        <pc:sldMkLst>
          <pc:docMk/>
          <pc:sldMk cId="447663021" sldId="2142532911"/>
        </pc:sldMkLst>
        <pc:spChg chg="mod">
          <ac:chgData name="D'AMATO Chiara" userId="f06afc0e-ae7d-4a58-b42d-e907b1e4c8de" providerId="ADAL" clId="{90EE8BE2-B9CE-454D-89F2-4E08567FB5B2}" dt="2025-04-23T17:12:09.504" v="5952" actId="20577"/>
          <ac:spMkLst>
            <pc:docMk/>
            <pc:sldMk cId="447663021" sldId="2142532911"/>
            <ac:spMk id="5" creationId="{856CE681-87D1-0195-E21D-6C298E688959}"/>
          </ac:spMkLst>
        </pc:spChg>
        <pc:cxnChg chg="add mod">
          <ac:chgData name="D'AMATO Chiara" userId="f06afc0e-ae7d-4a58-b42d-e907b1e4c8de" providerId="ADAL" clId="{90EE8BE2-B9CE-454D-89F2-4E08567FB5B2}" dt="2025-04-23T17:12:13.478" v="5953"/>
          <ac:cxnSpMkLst>
            <pc:docMk/>
            <pc:sldMk cId="447663021" sldId="2142532911"/>
            <ac:cxnSpMk id="6" creationId="{9F21CB2E-6EFC-C26E-9C40-6F1336A9707E}"/>
          </ac:cxnSpMkLst>
        </pc:cxnChg>
      </pc:sldChg>
      <pc:sldChg chg="add del">
        <pc:chgData name="D'AMATO Chiara" userId="f06afc0e-ae7d-4a58-b42d-e907b1e4c8de" providerId="ADAL" clId="{90EE8BE2-B9CE-454D-89F2-4E08567FB5B2}" dt="2025-04-23T17:11:57.667" v="5922"/>
        <pc:sldMkLst>
          <pc:docMk/>
          <pc:sldMk cId="584837457" sldId="2142532912"/>
        </pc:sldMkLst>
      </pc:sldChg>
      <pc:sldChg chg="modSp add del mod">
        <pc:chgData name="D'AMATO Chiara" userId="f06afc0e-ae7d-4a58-b42d-e907b1e4c8de" providerId="ADAL" clId="{90EE8BE2-B9CE-454D-89F2-4E08567FB5B2}" dt="2025-04-28T06:05:54.345" v="26374" actId="47"/>
        <pc:sldMkLst>
          <pc:docMk/>
          <pc:sldMk cId="1513860044" sldId="2142532912"/>
        </pc:sldMkLst>
        <pc:spChg chg="mod">
          <ac:chgData name="D'AMATO Chiara" userId="f06afc0e-ae7d-4a58-b42d-e907b1e4c8de" providerId="ADAL" clId="{90EE8BE2-B9CE-454D-89F2-4E08567FB5B2}" dt="2025-04-23T17:14:53.642" v="6097" actId="20577"/>
          <ac:spMkLst>
            <pc:docMk/>
            <pc:sldMk cId="1513860044" sldId="2142532912"/>
            <ac:spMk id="5" creationId="{856CE681-87D1-0195-E21D-6C298E688959}"/>
          </ac:spMkLst>
        </pc:spChg>
        <pc:spChg chg="mod">
          <ac:chgData name="D'AMATO Chiara" userId="f06afc0e-ae7d-4a58-b42d-e907b1e4c8de" providerId="ADAL" clId="{90EE8BE2-B9CE-454D-89F2-4E08567FB5B2}" dt="2025-04-27T18:02:49.619" v="22602" actId="20577"/>
          <ac:spMkLst>
            <pc:docMk/>
            <pc:sldMk cId="1513860044" sldId="2142532912"/>
            <ac:spMk id="48" creationId="{DCCC1730-9379-C6D2-D647-E6B738C8C5EA}"/>
          </ac:spMkLst>
        </pc:spChg>
      </pc:sldChg>
      <pc:sldChg chg="modSp add del mod">
        <pc:chgData name="D'AMATO Chiara" userId="f06afc0e-ae7d-4a58-b42d-e907b1e4c8de" providerId="ADAL" clId="{90EE8BE2-B9CE-454D-89F2-4E08567FB5B2}" dt="2025-04-28T06:06:01.217" v="26375" actId="47"/>
        <pc:sldMkLst>
          <pc:docMk/>
          <pc:sldMk cId="872469733" sldId="2142532913"/>
        </pc:sldMkLst>
        <pc:spChg chg="mod">
          <ac:chgData name="D'AMATO Chiara" userId="f06afc0e-ae7d-4a58-b42d-e907b1e4c8de" providerId="ADAL" clId="{90EE8BE2-B9CE-454D-89F2-4E08567FB5B2}" dt="2025-04-27T16:57:51.569" v="21509" actId="20577"/>
          <ac:spMkLst>
            <pc:docMk/>
            <pc:sldMk cId="872469733" sldId="2142532913"/>
            <ac:spMk id="48" creationId="{DCCC1730-9379-C6D2-D647-E6B738C8C5EA}"/>
          </ac:spMkLst>
        </pc:spChg>
      </pc:sldChg>
      <pc:sldChg chg="modSp add del mod">
        <pc:chgData name="D'AMATO Chiara" userId="f06afc0e-ae7d-4a58-b42d-e907b1e4c8de" providerId="ADAL" clId="{90EE8BE2-B9CE-454D-89F2-4E08567FB5B2}" dt="2025-04-28T06:06:03.017" v="26376" actId="47"/>
        <pc:sldMkLst>
          <pc:docMk/>
          <pc:sldMk cId="2473803782" sldId="2142532914"/>
        </pc:sldMkLst>
        <pc:spChg chg="mod">
          <ac:chgData name="D'AMATO Chiara" userId="f06afc0e-ae7d-4a58-b42d-e907b1e4c8de" providerId="ADAL" clId="{90EE8BE2-B9CE-454D-89F2-4E08567FB5B2}" dt="2025-04-23T17:16:54.430" v="6193" actId="20577"/>
          <ac:spMkLst>
            <pc:docMk/>
            <pc:sldMk cId="2473803782" sldId="2142532914"/>
            <ac:spMk id="48" creationId="{DCCC1730-9379-C6D2-D647-E6B738C8C5EA}"/>
          </ac:spMkLst>
        </pc:spChg>
      </pc:sldChg>
      <pc:sldChg chg="modSp add del mod">
        <pc:chgData name="D'AMATO Chiara" userId="f06afc0e-ae7d-4a58-b42d-e907b1e4c8de" providerId="ADAL" clId="{90EE8BE2-B9CE-454D-89F2-4E08567FB5B2}" dt="2025-04-28T06:31:27.313" v="27131" actId="47"/>
        <pc:sldMkLst>
          <pc:docMk/>
          <pc:sldMk cId="3113025172" sldId="2142532915"/>
        </pc:sldMkLst>
        <pc:spChg chg="mod">
          <ac:chgData name="D'AMATO Chiara" userId="f06afc0e-ae7d-4a58-b42d-e907b1e4c8de" providerId="ADAL" clId="{90EE8BE2-B9CE-454D-89F2-4E08567FB5B2}" dt="2025-04-24T09:22:19.880" v="6709" actId="20577"/>
          <ac:spMkLst>
            <pc:docMk/>
            <pc:sldMk cId="3113025172" sldId="2142532915"/>
            <ac:spMk id="5" creationId="{856CE681-87D1-0195-E21D-6C298E688959}"/>
          </ac:spMkLst>
        </pc:spChg>
        <pc:spChg chg="mod">
          <ac:chgData name="D'AMATO Chiara" userId="f06afc0e-ae7d-4a58-b42d-e907b1e4c8de" providerId="ADAL" clId="{90EE8BE2-B9CE-454D-89F2-4E08567FB5B2}" dt="2025-04-23T17:19:39.544" v="6423" actId="113"/>
          <ac:spMkLst>
            <pc:docMk/>
            <pc:sldMk cId="3113025172" sldId="2142532915"/>
            <ac:spMk id="48" creationId="{DCCC1730-9379-C6D2-D647-E6B738C8C5EA}"/>
          </ac:spMkLst>
        </pc:spChg>
      </pc:sldChg>
      <pc:sldChg chg="modSp add del mod">
        <pc:chgData name="D'AMATO Chiara" userId="f06afc0e-ae7d-4a58-b42d-e907b1e4c8de" providerId="ADAL" clId="{90EE8BE2-B9CE-454D-89F2-4E08567FB5B2}" dt="2025-04-23T17:17:14.038" v="6205" actId="47"/>
        <pc:sldMkLst>
          <pc:docMk/>
          <pc:sldMk cId="3909389335" sldId="2142532915"/>
        </pc:sldMkLst>
        <pc:spChg chg="mod">
          <ac:chgData name="D'AMATO Chiara" userId="f06afc0e-ae7d-4a58-b42d-e907b1e4c8de" providerId="ADAL" clId="{90EE8BE2-B9CE-454D-89F2-4E08567FB5B2}" dt="2025-04-23T17:17:05.032" v="6204" actId="20577"/>
          <ac:spMkLst>
            <pc:docMk/>
            <pc:sldMk cId="3909389335" sldId="2142532915"/>
            <ac:spMk id="48" creationId="{DCCC1730-9379-C6D2-D647-E6B738C8C5EA}"/>
          </ac:spMkLst>
        </pc:spChg>
      </pc:sldChg>
      <pc:sldChg chg="addSp delSp modSp add mod">
        <pc:chgData name="D'AMATO Chiara" userId="f06afc0e-ae7d-4a58-b42d-e907b1e4c8de" providerId="ADAL" clId="{90EE8BE2-B9CE-454D-89F2-4E08567FB5B2}" dt="2025-04-28T07:49:13.675" v="29363" actId="692"/>
        <pc:sldMkLst>
          <pc:docMk/>
          <pc:sldMk cId="2890698199" sldId="2142532916"/>
        </pc:sldMkLst>
        <pc:spChg chg="add mod">
          <ac:chgData name="D'AMATO Chiara" userId="f06afc0e-ae7d-4a58-b42d-e907b1e4c8de" providerId="ADAL" clId="{90EE8BE2-B9CE-454D-89F2-4E08567FB5B2}" dt="2025-04-28T06:46:38.133" v="27927"/>
          <ac:spMkLst>
            <pc:docMk/>
            <pc:sldMk cId="2890698199" sldId="2142532916"/>
            <ac:spMk id="3" creationId="{70EA1D28-85E8-243D-1205-0F8BD37E7780}"/>
          </ac:spMkLst>
        </pc:spChg>
        <pc:spChg chg="mod">
          <ac:chgData name="D'AMATO Chiara" userId="f06afc0e-ae7d-4a58-b42d-e907b1e4c8de" providerId="ADAL" clId="{90EE8BE2-B9CE-454D-89F2-4E08567FB5B2}" dt="2025-04-28T06:52:24.905" v="28079" actId="20577"/>
          <ac:spMkLst>
            <pc:docMk/>
            <pc:sldMk cId="2890698199" sldId="2142532916"/>
            <ac:spMk id="5" creationId="{856CE681-87D1-0195-E21D-6C298E688959}"/>
          </ac:spMkLst>
        </pc:spChg>
        <pc:spChg chg="mod">
          <ac:chgData name="D'AMATO Chiara" userId="f06afc0e-ae7d-4a58-b42d-e907b1e4c8de" providerId="ADAL" clId="{90EE8BE2-B9CE-454D-89F2-4E08567FB5B2}" dt="2025-04-28T06:47:33.729" v="27980" actId="1036"/>
          <ac:spMkLst>
            <pc:docMk/>
            <pc:sldMk cId="2890698199" sldId="2142532916"/>
            <ac:spMk id="6" creationId="{FCCD07B1-0F2B-0880-DFFC-447FF167B187}"/>
          </ac:spMkLst>
        </pc:spChg>
        <pc:spChg chg="mod">
          <ac:chgData name="D'AMATO Chiara" userId="f06afc0e-ae7d-4a58-b42d-e907b1e4c8de" providerId="ADAL" clId="{90EE8BE2-B9CE-454D-89F2-4E08567FB5B2}" dt="2025-04-28T06:47:26.910" v="27954" actId="404"/>
          <ac:spMkLst>
            <pc:docMk/>
            <pc:sldMk cId="2890698199" sldId="2142532916"/>
            <ac:spMk id="7" creationId="{C80C11C9-F414-5B2F-1287-33A2AE009739}"/>
          </ac:spMkLst>
        </pc:spChg>
        <pc:spChg chg="mod">
          <ac:chgData name="D'AMATO Chiara" userId="f06afc0e-ae7d-4a58-b42d-e907b1e4c8de" providerId="ADAL" clId="{90EE8BE2-B9CE-454D-89F2-4E08567FB5B2}" dt="2025-04-28T06:47:26.910" v="27954" actId="404"/>
          <ac:spMkLst>
            <pc:docMk/>
            <pc:sldMk cId="2890698199" sldId="2142532916"/>
            <ac:spMk id="12" creationId="{67C7620E-5A07-C388-5CB5-1EBE1F87522D}"/>
          </ac:spMkLst>
        </pc:spChg>
        <pc:spChg chg="mod">
          <ac:chgData name="D'AMATO Chiara" userId="f06afc0e-ae7d-4a58-b42d-e907b1e4c8de" providerId="ADAL" clId="{90EE8BE2-B9CE-454D-89F2-4E08567FB5B2}" dt="2025-04-28T06:47:26.910" v="27954" actId="404"/>
          <ac:spMkLst>
            <pc:docMk/>
            <pc:sldMk cId="2890698199" sldId="2142532916"/>
            <ac:spMk id="13" creationId="{EFF7767A-D593-6712-9712-16C01EC6FB7E}"/>
          </ac:spMkLst>
        </pc:spChg>
        <pc:spChg chg="del mod">
          <ac:chgData name="D'AMATO Chiara" userId="f06afc0e-ae7d-4a58-b42d-e907b1e4c8de" providerId="ADAL" clId="{90EE8BE2-B9CE-454D-89F2-4E08567FB5B2}" dt="2025-04-28T06:40:10.988" v="27373" actId="478"/>
          <ac:spMkLst>
            <pc:docMk/>
            <pc:sldMk cId="2890698199" sldId="2142532916"/>
            <ac:spMk id="48" creationId="{DCCC1730-9379-C6D2-D647-E6B738C8C5EA}"/>
          </ac:spMkLst>
        </pc:spChg>
        <pc:grpChg chg="add mod">
          <ac:chgData name="D'AMATO Chiara" userId="f06afc0e-ae7d-4a58-b42d-e907b1e4c8de" providerId="ADAL" clId="{90EE8BE2-B9CE-454D-89F2-4E08567FB5B2}" dt="2025-04-28T06:48:14.390" v="28001" actId="1076"/>
          <ac:grpSpMkLst>
            <pc:docMk/>
            <pc:sldMk cId="2890698199" sldId="2142532916"/>
            <ac:grpSpMk id="4" creationId="{76CDB51B-1336-A907-0FC7-5FD2911AF226}"/>
          </ac:grpSpMkLst>
        </pc:grpChg>
        <pc:grpChg chg="mod">
          <ac:chgData name="D'AMATO Chiara" userId="f06afc0e-ae7d-4a58-b42d-e907b1e4c8de" providerId="ADAL" clId="{90EE8BE2-B9CE-454D-89F2-4E08567FB5B2}" dt="2025-04-28T06:46:47.301" v="27928"/>
          <ac:grpSpMkLst>
            <pc:docMk/>
            <pc:sldMk cId="2890698199" sldId="2142532916"/>
            <ac:grpSpMk id="8" creationId="{B9FC3632-FA3D-787B-C168-C4EEAF5349DB}"/>
          </ac:grpSpMkLst>
        </pc:grpChg>
        <pc:picChg chg="mod">
          <ac:chgData name="D'AMATO Chiara" userId="f06afc0e-ae7d-4a58-b42d-e907b1e4c8de" providerId="ADAL" clId="{90EE8BE2-B9CE-454D-89F2-4E08567FB5B2}" dt="2025-04-28T06:47:49.046" v="27999" actId="1035"/>
          <ac:picMkLst>
            <pc:docMk/>
            <pc:sldMk cId="2890698199" sldId="2142532916"/>
            <ac:picMk id="11" creationId="{55237125-A2B8-C21B-A83A-9DDA79133D7F}"/>
          </ac:picMkLst>
        </pc:picChg>
        <pc:cxnChg chg="mod">
          <ac:chgData name="D'AMATO Chiara" userId="f06afc0e-ae7d-4a58-b42d-e907b1e4c8de" providerId="ADAL" clId="{90EE8BE2-B9CE-454D-89F2-4E08567FB5B2}" dt="2025-04-28T07:49:13.675" v="29363" actId="692"/>
          <ac:cxnSpMkLst>
            <pc:docMk/>
            <pc:sldMk cId="2890698199" sldId="2142532916"/>
            <ac:cxnSpMk id="9" creationId="{A698AA67-439C-8260-26CB-DED31719FC77}"/>
          </ac:cxnSpMkLst>
        </pc:cxnChg>
        <pc:cxnChg chg="mod">
          <ac:chgData name="D'AMATO Chiara" userId="f06afc0e-ae7d-4a58-b42d-e907b1e4c8de" providerId="ADAL" clId="{90EE8BE2-B9CE-454D-89F2-4E08567FB5B2}" dt="2025-04-28T06:48:00.684" v="28000" actId="208"/>
          <ac:cxnSpMkLst>
            <pc:docMk/>
            <pc:sldMk cId="2890698199" sldId="2142532916"/>
            <ac:cxnSpMk id="10" creationId="{6FC7E163-1B04-3DFB-9421-833DAF7B1392}"/>
          </ac:cxnSpMkLst>
        </pc:cxnChg>
      </pc:sldChg>
      <pc:sldChg chg="addSp delSp modSp add mod ord">
        <pc:chgData name="D'AMATO Chiara" userId="f06afc0e-ae7d-4a58-b42d-e907b1e4c8de" providerId="ADAL" clId="{90EE8BE2-B9CE-454D-89F2-4E08567FB5B2}" dt="2025-04-28T12:45:44.946" v="30011" actId="2710"/>
        <pc:sldMkLst>
          <pc:docMk/>
          <pc:sldMk cId="1973173014" sldId="2142532917"/>
        </pc:sldMkLst>
        <pc:spChg chg="del">
          <ac:chgData name="D'AMATO Chiara" userId="f06afc0e-ae7d-4a58-b42d-e907b1e4c8de" providerId="ADAL" clId="{90EE8BE2-B9CE-454D-89F2-4E08567FB5B2}" dt="2025-04-24T09:38:27.868" v="6761" actId="478"/>
          <ac:spMkLst>
            <pc:docMk/>
            <pc:sldMk cId="1973173014" sldId="2142532917"/>
            <ac:spMk id="3" creationId="{527ECDA5-E204-EC62-E608-8ED79D13DF85}"/>
          </ac:spMkLst>
        </pc:spChg>
        <pc:spChg chg="add mod">
          <ac:chgData name="D'AMATO Chiara" userId="f06afc0e-ae7d-4a58-b42d-e907b1e4c8de" providerId="ADAL" clId="{90EE8BE2-B9CE-454D-89F2-4E08567FB5B2}" dt="2025-04-28T12:39:44.732" v="29876"/>
          <ac:spMkLst>
            <pc:docMk/>
            <pc:sldMk cId="1973173014" sldId="2142532917"/>
            <ac:spMk id="3" creationId="{A8FE88E5-AC3E-86BC-393A-3352B3B8C0A5}"/>
          </ac:spMkLst>
        </pc:spChg>
        <pc:spChg chg="del">
          <ac:chgData name="D'AMATO Chiara" userId="f06afc0e-ae7d-4a58-b42d-e907b1e4c8de" providerId="ADAL" clId="{90EE8BE2-B9CE-454D-89F2-4E08567FB5B2}" dt="2025-04-24T09:38:27.868" v="6761" actId="478"/>
          <ac:spMkLst>
            <pc:docMk/>
            <pc:sldMk cId="1973173014" sldId="2142532917"/>
            <ac:spMk id="4" creationId="{2FDA5969-DE4D-301F-9F57-76A162E07875}"/>
          </ac:spMkLst>
        </pc:spChg>
        <pc:spChg chg="add del mod">
          <ac:chgData name="D'AMATO Chiara" userId="f06afc0e-ae7d-4a58-b42d-e907b1e4c8de" providerId="ADAL" clId="{90EE8BE2-B9CE-454D-89F2-4E08567FB5B2}" dt="2025-04-28T12:45:25.073" v="30007" actId="478"/>
          <ac:spMkLst>
            <pc:docMk/>
            <pc:sldMk cId="1973173014" sldId="2142532917"/>
            <ac:spMk id="4" creationId="{E5E862DE-F64B-3944-6D5C-AD270123C5B7}"/>
          </ac:spMkLst>
        </pc:spChg>
        <pc:spChg chg="mod">
          <ac:chgData name="D'AMATO Chiara" userId="f06afc0e-ae7d-4a58-b42d-e907b1e4c8de" providerId="ADAL" clId="{90EE8BE2-B9CE-454D-89F2-4E08567FB5B2}" dt="2025-04-28T06:52:06.709" v="28069" actId="20577"/>
          <ac:spMkLst>
            <pc:docMk/>
            <pc:sldMk cId="1973173014" sldId="2142532917"/>
            <ac:spMk id="5" creationId="{856CE681-87D1-0195-E21D-6C298E688959}"/>
          </ac:spMkLst>
        </pc:spChg>
        <pc:spChg chg="add mod">
          <ac:chgData name="D'AMATO Chiara" userId="f06afc0e-ae7d-4a58-b42d-e907b1e4c8de" providerId="ADAL" clId="{90EE8BE2-B9CE-454D-89F2-4E08567FB5B2}" dt="2025-04-28T12:45:44.946" v="30011" actId="2710"/>
          <ac:spMkLst>
            <pc:docMk/>
            <pc:sldMk cId="1973173014" sldId="2142532917"/>
            <ac:spMk id="6" creationId="{5D1C9DD7-C3DD-4FEF-BC79-CF1C61936918}"/>
          </ac:spMkLst>
        </pc:spChg>
        <pc:spChg chg="del">
          <ac:chgData name="D'AMATO Chiara" userId="f06afc0e-ae7d-4a58-b42d-e907b1e4c8de" providerId="ADAL" clId="{90EE8BE2-B9CE-454D-89F2-4E08567FB5B2}" dt="2025-04-24T09:38:27.868" v="6761" actId="478"/>
          <ac:spMkLst>
            <pc:docMk/>
            <pc:sldMk cId="1973173014" sldId="2142532917"/>
            <ac:spMk id="6" creationId="{AD4120A9-40A7-EDBA-9D4F-C897C920317A}"/>
          </ac:spMkLst>
        </pc:spChg>
        <pc:spChg chg="mod">
          <ac:chgData name="D'AMATO Chiara" userId="f06afc0e-ae7d-4a58-b42d-e907b1e4c8de" providerId="ADAL" clId="{90EE8BE2-B9CE-454D-89F2-4E08567FB5B2}" dt="2025-04-28T07:22:24.113" v="29324" actId="14100"/>
          <ac:spMkLst>
            <pc:docMk/>
            <pc:sldMk cId="1973173014" sldId="2142532917"/>
            <ac:spMk id="7" creationId="{FDAE7281-53F5-FE75-B1BA-8B5CF7E01811}"/>
          </ac:spMkLst>
        </pc:spChg>
        <pc:spChg chg="del">
          <ac:chgData name="D'AMATO Chiara" userId="f06afc0e-ae7d-4a58-b42d-e907b1e4c8de" providerId="ADAL" clId="{90EE8BE2-B9CE-454D-89F2-4E08567FB5B2}" dt="2025-04-28T06:30:32.337" v="27106" actId="478"/>
          <ac:spMkLst>
            <pc:docMk/>
            <pc:sldMk cId="1973173014" sldId="2142532917"/>
            <ac:spMk id="8" creationId="{B5A31CB8-D5A4-F1F3-1D15-A70B5F9E8FD8}"/>
          </ac:spMkLst>
        </pc:spChg>
        <pc:spChg chg="mod">
          <ac:chgData name="D'AMATO Chiara" userId="f06afc0e-ae7d-4a58-b42d-e907b1e4c8de" providerId="ADAL" clId="{90EE8BE2-B9CE-454D-89F2-4E08567FB5B2}" dt="2025-04-28T06:56:39.593" v="28087" actId="1076"/>
          <ac:spMkLst>
            <pc:docMk/>
            <pc:sldMk cId="1973173014" sldId="2142532917"/>
            <ac:spMk id="13" creationId="{445CCDBB-38C5-0D12-45EF-3A9DE999F4FE}"/>
          </ac:spMkLst>
        </pc:spChg>
        <pc:spChg chg="mod">
          <ac:chgData name="D'AMATO Chiara" userId="f06afc0e-ae7d-4a58-b42d-e907b1e4c8de" providerId="ADAL" clId="{90EE8BE2-B9CE-454D-89F2-4E08567FB5B2}" dt="2025-04-28T06:56:39.593" v="28087" actId="1076"/>
          <ac:spMkLst>
            <pc:docMk/>
            <pc:sldMk cId="1973173014" sldId="2142532917"/>
            <ac:spMk id="15" creationId="{20EBF500-7E0C-7C15-791F-7EBAA4674FEA}"/>
          </ac:spMkLst>
        </pc:spChg>
        <pc:spChg chg="del">
          <ac:chgData name="D'AMATO Chiara" userId="f06afc0e-ae7d-4a58-b42d-e907b1e4c8de" providerId="ADAL" clId="{90EE8BE2-B9CE-454D-89F2-4E08567FB5B2}" dt="2025-04-28T06:30:30.127" v="27105" actId="478"/>
          <ac:spMkLst>
            <pc:docMk/>
            <pc:sldMk cId="1973173014" sldId="2142532917"/>
            <ac:spMk id="17" creationId="{979711DA-7481-D3BB-FF8A-F6B1671423D8}"/>
          </ac:spMkLst>
        </pc:spChg>
        <pc:spChg chg="del">
          <ac:chgData name="D'AMATO Chiara" userId="f06afc0e-ae7d-4a58-b42d-e907b1e4c8de" providerId="ADAL" clId="{90EE8BE2-B9CE-454D-89F2-4E08567FB5B2}" dt="2025-04-24T09:38:27.868" v="6761" actId="478"/>
          <ac:spMkLst>
            <pc:docMk/>
            <pc:sldMk cId="1973173014" sldId="2142532917"/>
            <ac:spMk id="19" creationId="{96394AE1-8FFE-BC76-B191-8CB7FF48613E}"/>
          </ac:spMkLst>
        </pc:spChg>
        <pc:spChg chg="del">
          <ac:chgData name="D'AMATO Chiara" userId="f06afc0e-ae7d-4a58-b42d-e907b1e4c8de" providerId="ADAL" clId="{90EE8BE2-B9CE-454D-89F2-4E08567FB5B2}" dt="2025-04-24T09:38:27.868" v="6761" actId="478"/>
          <ac:spMkLst>
            <pc:docMk/>
            <pc:sldMk cId="1973173014" sldId="2142532917"/>
            <ac:spMk id="38" creationId="{CC0EE471-D180-BA2B-32CD-FB9920D7CF6E}"/>
          </ac:spMkLst>
        </pc:spChg>
        <pc:cxnChg chg="mod">
          <ac:chgData name="D'AMATO Chiara" userId="f06afc0e-ae7d-4a58-b42d-e907b1e4c8de" providerId="ADAL" clId="{90EE8BE2-B9CE-454D-89F2-4E08567FB5B2}" dt="2025-04-28T07:22:24.113" v="29324" actId="14100"/>
          <ac:cxnSpMkLst>
            <pc:docMk/>
            <pc:sldMk cId="1973173014" sldId="2142532917"/>
            <ac:cxnSpMk id="20" creationId="{CE7DC539-4A27-9702-6185-AC9F9B02FBD8}"/>
          </ac:cxnSpMkLst>
        </pc:cxnChg>
        <pc:cxnChg chg="del mod">
          <ac:chgData name="D'AMATO Chiara" userId="f06afc0e-ae7d-4a58-b42d-e907b1e4c8de" providerId="ADAL" clId="{90EE8BE2-B9CE-454D-89F2-4E08567FB5B2}" dt="2025-04-24T09:38:27.868" v="6761" actId="478"/>
          <ac:cxnSpMkLst>
            <pc:docMk/>
            <pc:sldMk cId="1973173014" sldId="2142532917"/>
            <ac:cxnSpMk id="23" creationId="{6AF047F8-8853-17E6-D68A-E6A811D1D2A6}"/>
          </ac:cxnSpMkLst>
        </pc:cxnChg>
        <pc:cxnChg chg="mod">
          <ac:chgData name="D'AMATO Chiara" userId="f06afc0e-ae7d-4a58-b42d-e907b1e4c8de" providerId="ADAL" clId="{90EE8BE2-B9CE-454D-89F2-4E08567FB5B2}" dt="2025-04-28T06:56:39.593" v="28087" actId="1076"/>
          <ac:cxnSpMkLst>
            <pc:docMk/>
            <pc:sldMk cId="1973173014" sldId="2142532917"/>
            <ac:cxnSpMk id="25" creationId="{C5508633-508C-2CD0-F0FD-A9EDC289245D}"/>
          </ac:cxnSpMkLst>
        </pc:cxnChg>
        <pc:cxnChg chg="del mod">
          <ac:chgData name="D'AMATO Chiara" userId="f06afc0e-ae7d-4a58-b42d-e907b1e4c8de" providerId="ADAL" clId="{90EE8BE2-B9CE-454D-89F2-4E08567FB5B2}" dt="2025-04-24T09:38:27.868" v="6761" actId="478"/>
          <ac:cxnSpMkLst>
            <pc:docMk/>
            <pc:sldMk cId="1973173014" sldId="2142532917"/>
            <ac:cxnSpMk id="26" creationId="{3C7FD8CE-2C4B-958E-B119-1D3039C9963C}"/>
          </ac:cxnSpMkLst>
        </pc:cxnChg>
        <pc:cxnChg chg="del mod">
          <ac:chgData name="D'AMATO Chiara" userId="f06afc0e-ae7d-4a58-b42d-e907b1e4c8de" providerId="ADAL" clId="{90EE8BE2-B9CE-454D-89F2-4E08567FB5B2}" dt="2025-04-24T09:38:27.868" v="6761" actId="478"/>
          <ac:cxnSpMkLst>
            <pc:docMk/>
            <pc:sldMk cId="1973173014" sldId="2142532917"/>
            <ac:cxnSpMk id="29" creationId="{EED17232-7AEC-807B-F0EA-CEAE5AFBA497}"/>
          </ac:cxnSpMkLst>
        </pc:cxnChg>
      </pc:sldChg>
      <pc:sldChg chg="addSp delSp modSp add mod">
        <pc:chgData name="D'AMATO Chiara" userId="f06afc0e-ae7d-4a58-b42d-e907b1e4c8de" providerId="ADAL" clId="{90EE8BE2-B9CE-454D-89F2-4E08567FB5B2}" dt="2025-04-28T12:46:36.401" v="30042" actId="20577"/>
        <pc:sldMkLst>
          <pc:docMk/>
          <pc:sldMk cId="4065502774" sldId="2142532918"/>
        </pc:sldMkLst>
        <pc:spChg chg="del">
          <ac:chgData name="D'AMATO Chiara" userId="f06afc0e-ae7d-4a58-b42d-e907b1e4c8de" providerId="ADAL" clId="{90EE8BE2-B9CE-454D-89F2-4E08567FB5B2}" dt="2025-04-24T09:23:38.998" v="6741" actId="478"/>
          <ac:spMkLst>
            <pc:docMk/>
            <pc:sldMk cId="4065502774" sldId="2142532918"/>
            <ac:spMk id="3" creationId="{0B574020-1250-B74F-BB07-0BC854502093}"/>
          </ac:spMkLst>
        </pc:spChg>
        <pc:spChg chg="add mod">
          <ac:chgData name="D'AMATO Chiara" userId="f06afc0e-ae7d-4a58-b42d-e907b1e4c8de" providerId="ADAL" clId="{90EE8BE2-B9CE-454D-89F2-4E08567FB5B2}" dt="2025-04-28T12:39:32.048" v="29871"/>
          <ac:spMkLst>
            <pc:docMk/>
            <pc:sldMk cId="4065502774" sldId="2142532918"/>
            <ac:spMk id="3" creationId="{F5BFE84A-2B63-2B8E-7616-84F247EE28C0}"/>
          </ac:spMkLst>
        </pc:spChg>
        <pc:spChg chg="mod">
          <ac:chgData name="D'AMATO Chiara" userId="f06afc0e-ae7d-4a58-b42d-e907b1e4c8de" providerId="ADAL" clId="{90EE8BE2-B9CE-454D-89F2-4E08567FB5B2}" dt="2025-04-28T06:51:39.121" v="28050" actId="20577"/>
          <ac:spMkLst>
            <pc:docMk/>
            <pc:sldMk cId="4065502774" sldId="2142532918"/>
            <ac:spMk id="5" creationId="{856CE681-87D1-0195-E21D-6C298E688959}"/>
          </ac:spMkLst>
        </pc:spChg>
        <pc:spChg chg="mod">
          <ac:chgData name="D'AMATO Chiara" userId="f06afc0e-ae7d-4a58-b42d-e907b1e4c8de" providerId="ADAL" clId="{90EE8BE2-B9CE-454D-89F2-4E08567FB5B2}" dt="2025-04-28T12:46:36.401" v="30042" actId="20577"/>
          <ac:spMkLst>
            <pc:docMk/>
            <pc:sldMk cId="4065502774" sldId="2142532918"/>
            <ac:spMk id="48" creationId="{DCCC1730-9379-C6D2-D647-E6B738C8C5EA}"/>
          </ac:spMkLst>
        </pc:spChg>
      </pc:sldChg>
      <pc:sldChg chg="delSp modSp add del mod">
        <pc:chgData name="D'AMATO Chiara" userId="f06afc0e-ae7d-4a58-b42d-e907b1e4c8de" providerId="ADAL" clId="{90EE8BE2-B9CE-454D-89F2-4E08567FB5B2}" dt="2025-04-26T14:12:20.708" v="13626" actId="47"/>
        <pc:sldMkLst>
          <pc:docMk/>
          <pc:sldMk cId="3590120658" sldId="2142532919"/>
        </pc:sldMkLst>
        <pc:spChg chg="del">
          <ac:chgData name="D'AMATO Chiara" userId="f06afc0e-ae7d-4a58-b42d-e907b1e4c8de" providerId="ADAL" clId="{90EE8BE2-B9CE-454D-89F2-4E08567FB5B2}" dt="2025-04-26T08:50:16.439" v="6854" actId="478"/>
          <ac:spMkLst>
            <pc:docMk/>
            <pc:sldMk cId="3590120658" sldId="2142532919"/>
            <ac:spMk id="3" creationId="{0B574020-1250-B74F-BB07-0BC854502093}"/>
          </ac:spMkLst>
        </pc:spChg>
        <pc:spChg chg="mod">
          <ac:chgData name="D'AMATO Chiara" userId="f06afc0e-ae7d-4a58-b42d-e907b1e4c8de" providerId="ADAL" clId="{90EE8BE2-B9CE-454D-89F2-4E08567FB5B2}" dt="2025-04-26T08:51:22.357" v="6920" actId="20577"/>
          <ac:spMkLst>
            <pc:docMk/>
            <pc:sldMk cId="3590120658" sldId="2142532919"/>
            <ac:spMk id="5" creationId="{856CE681-87D1-0195-E21D-6C298E688959}"/>
          </ac:spMkLst>
        </pc:spChg>
        <pc:spChg chg="mod">
          <ac:chgData name="D'AMATO Chiara" userId="f06afc0e-ae7d-4a58-b42d-e907b1e4c8de" providerId="ADAL" clId="{90EE8BE2-B9CE-454D-89F2-4E08567FB5B2}" dt="2025-04-26T14:07:14.692" v="12990" actId="113"/>
          <ac:spMkLst>
            <pc:docMk/>
            <pc:sldMk cId="3590120658" sldId="2142532919"/>
            <ac:spMk id="48" creationId="{DCCC1730-9379-C6D2-D647-E6B738C8C5EA}"/>
          </ac:spMkLst>
        </pc:spChg>
      </pc:sldChg>
      <pc:sldChg chg="modSp add del mod">
        <pc:chgData name="D'AMATO Chiara" userId="f06afc0e-ae7d-4a58-b42d-e907b1e4c8de" providerId="ADAL" clId="{90EE8BE2-B9CE-454D-89F2-4E08567FB5B2}" dt="2025-04-26T13:18:41.554" v="10377" actId="47"/>
        <pc:sldMkLst>
          <pc:docMk/>
          <pc:sldMk cId="1431893098" sldId="2142532920"/>
        </pc:sldMkLst>
        <pc:spChg chg="mod">
          <ac:chgData name="D'AMATO Chiara" userId="f06afc0e-ae7d-4a58-b42d-e907b1e4c8de" providerId="ADAL" clId="{90EE8BE2-B9CE-454D-89F2-4E08567FB5B2}" dt="2025-04-26T09:12:27.347" v="7999" actId="20577"/>
          <ac:spMkLst>
            <pc:docMk/>
            <pc:sldMk cId="1431893098" sldId="2142532920"/>
            <ac:spMk id="5" creationId="{856CE681-87D1-0195-E21D-6C298E688959}"/>
          </ac:spMkLst>
        </pc:spChg>
        <pc:spChg chg="mod">
          <ac:chgData name="D'AMATO Chiara" userId="f06afc0e-ae7d-4a58-b42d-e907b1e4c8de" providerId="ADAL" clId="{90EE8BE2-B9CE-454D-89F2-4E08567FB5B2}" dt="2025-04-26T13:09:44.424" v="10138" actId="13926"/>
          <ac:spMkLst>
            <pc:docMk/>
            <pc:sldMk cId="1431893098" sldId="2142532920"/>
            <ac:spMk id="48" creationId="{DCCC1730-9379-C6D2-D647-E6B738C8C5EA}"/>
          </ac:spMkLst>
        </pc:spChg>
      </pc:sldChg>
      <pc:sldChg chg="addSp delSp modSp add mod">
        <pc:chgData name="D'AMATO Chiara" userId="f06afc0e-ae7d-4a58-b42d-e907b1e4c8de" providerId="ADAL" clId="{90EE8BE2-B9CE-454D-89F2-4E08567FB5B2}" dt="2025-04-28T12:38:35.614" v="29869"/>
        <pc:sldMkLst>
          <pc:docMk/>
          <pc:sldMk cId="4128053841" sldId="2142532921"/>
        </pc:sldMkLst>
        <pc:spChg chg="add del mod">
          <ac:chgData name="D'AMATO Chiara" userId="f06afc0e-ae7d-4a58-b42d-e907b1e4c8de" providerId="ADAL" clId="{90EE8BE2-B9CE-454D-89F2-4E08567FB5B2}" dt="2025-04-28T12:38:34.754" v="29868" actId="478"/>
          <ac:spMkLst>
            <pc:docMk/>
            <pc:sldMk cId="4128053841" sldId="2142532921"/>
            <ac:spMk id="4" creationId="{9F40A026-F71F-07E8-DFA6-3A511800B25B}"/>
          </ac:spMkLst>
        </pc:spChg>
        <pc:spChg chg="add del mod">
          <ac:chgData name="D'AMATO Chiara" userId="f06afc0e-ae7d-4a58-b42d-e907b1e4c8de" providerId="ADAL" clId="{90EE8BE2-B9CE-454D-89F2-4E08567FB5B2}" dt="2025-04-28T07:03:43.423" v="28257" actId="21"/>
          <ac:spMkLst>
            <pc:docMk/>
            <pc:sldMk cId="4128053841" sldId="2142532921"/>
            <ac:spMk id="4" creationId="{FEAC9B72-E46D-8763-913C-4C9DC0163AEE}"/>
          </ac:spMkLst>
        </pc:spChg>
        <pc:spChg chg="mod">
          <ac:chgData name="D'AMATO Chiara" userId="f06afc0e-ae7d-4a58-b42d-e907b1e4c8de" providerId="ADAL" clId="{90EE8BE2-B9CE-454D-89F2-4E08567FB5B2}" dt="2025-04-28T06:50:39.422" v="28027" actId="20577"/>
          <ac:spMkLst>
            <pc:docMk/>
            <pc:sldMk cId="4128053841" sldId="2142532921"/>
            <ac:spMk id="5" creationId="{856CE681-87D1-0195-E21D-6C298E688959}"/>
          </ac:spMkLst>
        </pc:spChg>
        <pc:spChg chg="add mod">
          <ac:chgData name="D'AMATO Chiara" userId="f06afc0e-ae7d-4a58-b42d-e907b1e4c8de" providerId="ADAL" clId="{90EE8BE2-B9CE-454D-89F2-4E08567FB5B2}" dt="2025-04-28T12:38:35.614" v="29869"/>
          <ac:spMkLst>
            <pc:docMk/>
            <pc:sldMk cId="4128053841" sldId="2142532921"/>
            <ac:spMk id="10" creationId="{4477E198-5B8C-B2C0-A562-B3AD04F461A6}"/>
          </ac:spMkLst>
        </pc:spChg>
        <pc:spChg chg="del">
          <ac:chgData name="D'AMATO Chiara" userId="f06afc0e-ae7d-4a58-b42d-e907b1e4c8de" providerId="ADAL" clId="{90EE8BE2-B9CE-454D-89F2-4E08567FB5B2}" dt="2025-04-26T13:10:16.521" v="10140" actId="478"/>
          <ac:spMkLst>
            <pc:docMk/>
            <pc:sldMk cId="4128053841" sldId="2142532921"/>
            <ac:spMk id="48" creationId="{DCCC1730-9379-C6D2-D647-E6B738C8C5EA}"/>
          </ac:spMkLst>
        </pc:spChg>
        <pc:graphicFrameChg chg="add mod modGraphic">
          <ac:chgData name="D'AMATO Chiara" userId="f06afc0e-ae7d-4a58-b42d-e907b1e4c8de" providerId="ADAL" clId="{90EE8BE2-B9CE-454D-89F2-4E08567FB5B2}" dt="2025-04-28T12:08:49.586" v="29780" actId="207"/>
          <ac:graphicFrameMkLst>
            <pc:docMk/>
            <pc:sldMk cId="4128053841" sldId="2142532921"/>
            <ac:graphicFrameMk id="3" creationId="{6277E6CE-A3A1-256C-9FD5-6ECAA5355BFB}"/>
          </ac:graphicFrameMkLst>
        </pc:graphicFrameChg>
        <pc:picChg chg="add mod">
          <ac:chgData name="D'AMATO Chiara" userId="f06afc0e-ae7d-4a58-b42d-e907b1e4c8de" providerId="ADAL" clId="{90EE8BE2-B9CE-454D-89F2-4E08567FB5B2}" dt="2025-04-28T09:38:04.649" v="29393" actId="207"/>
          <ac:picMkLst>
            <pc:docMk/>
            <pc:sldMk cId="4128053841" sldId="2142532921"/>
            <ac:picMk id="6" creationId="{ACCA597E-C58E-167D-B306-196A275399B6}"/>
          </ac:picMkLst>
        </pc:picChg>
        <pc:picChg chg="add mod">
          <ac:chgData name="D'AMATO Chiara" userId="f06afc0e-ae7d-4a58-b42d-e907b1e4c8de" providerId="ADAL" clId="{90EE8BE2-B9CE-454D-89F2-4E08567FB5B2}" dt="2025-04-28T09:38:20.570" v="29395" actId="1076"/>
          <ac:picMkLst>
            <pc:docMk/>
            <pc:sldMk cId="4128053841" sldId="2142532921"/>
            <ac:picMk id="7" creationId="{D2043282-258C-86FC-5F12-104183431648}"/>
          </ac:picMkLst>
        </pc:picChg>
        <pc:picChg chg="add mod">
          <ac:chgData name="D'AMATO Chiara" userId="f06afc0e-ae7d-4a58-b42d-e907b1e4c8de" providerId="ADAL" clId="{90EE8BE2-B9CE-454D-89F2-4E08567FB5B2}" dt="2025-04-28T09:38:32.360" v="29397" actId="1076"/>
          <ac:picMkLst>
            <pc:docMk/>
            <pc:sldMk cId="4128053841" sldId="2142532921"/>
            <ac:picMk id="8" creationId="{573D0E9F-F370-6E8D-62F2-51BE6B251B63}"/>
          </ac:picMkLst>
        </pc:picChg>
        <pc:picChg chg="add mod">
          <ac:chgData name="D'AMATO Chiara" userId="f06afc0e-ae7d-4a58-b42d-e907b1e4c8de" providerId="ADAL" clId="{90EE8BE2-B9CE-454D-89F2-4E08567FB5B2}" dt="2025-04-28T09:38:46.205" v="29400" actId="1076"/>
          <ac:picMkLst>
            <pc:docMk/>
            <pc:sldMk cId="4128053841" sldId="2142532921"/>
            <ac:picMk id="9" creationId="{056FDA45-49D9-2198-372E-2294C2AE6F97}"/>
          </ac:picMkLst>
        </pc:picChg>
      </pc:sldChg>
      <pc:sldChg chg="modSp add del mod">
        <pc:chgData name="D'AMATO Chiara" userId="f06afc0e-ae7d-4a58-b42d-e907b1e4c8de" providerId="ADAL" clId="{90EE8BE2-B9CE-454D-89F2-4E08567FB5B2}" dt="2025-04-26T13:44:32.016" v="11383" actId="47"/>
        <pc:sldMkLst>
          <pc:docMk/>
          <pc:sldMk cId="1921899252" sldId="2142532922"/>
        </pc:sldMkLst>
        <pc:graphicFrameChg chg="mod modGraphic">
          <ac:chgData name="D'AMATO Chiara" userId="f06afc0e-ae7d-4a58-b42d-e907b1e4c8de" providerId="ADAL" clId="{90EE8BE2-B9CE-454D-89F2-4E08567FB5B2}" dt="2025-04-26T13:27:04.405" v="10909" actId="20577"/>
          <ac:graphicFrameMkLst>
            <pc:docMk/>
            <pc:sldMk cId="1921899252" sldId="2142532922"/>
            <ac:graphicFrameMk id="3" creationId="{6277E6CE-A3A1-256C-9FD5-6ECAA5355BFB}"/>
          </ac:graphicFrameMkLst>
        </pc:graphicFrameChg>
      </pc:sldChg>
      <pc:sldChg chg="addSp delSp modSp add mod">
        <pc:chgData name="D'AMATO Chiara" userId="f06afc0e-ae7d-4a58-b42d-e907b1e4c8de" providerId="ADAL" clId="{90EE8BE2-B9CE-454D-89F2-4E08567FB5B2}" dt="2025-04-28T12:38:30.191" v="29866"/>
        <pc:sldMkLst>
          <pc:docMk/>
          <pc:sldMk cId="3608108131" sldId="2142532923"/>
        </pc:sldMkLst>
        <pc:spChg chg="add del mod">
          <ac:chgData name="D'AMATO Chiara" userId="f06afc0e-ae7d-4a58-b42d-e907b1e4c8de" providerId="ADAL" clId="{90EE8BE2-B9CE-454D-89F2-4E08567FB5B2}" dt="2025-04-28T12:38:29.367" v="29865" actId="478"/>
          <ac:spMkLst>
            <pc:docMk/>
            <pc:sldMk cId="3608108131" sldId="2142532923"/>
            <ac:spMk id="4" creationId="{AFAAB941-D9C4-FB6C-62B8-C2A498C03065}"/>
          </ac:spMkLst>
        </pc:spChg>
        <pc:spChg chg="mod">
          <ac:chgData name="D'AMATO Chiara" userId="f06afc0e-ae7d-4a58-b42d-e907b1e4c8de" providerId="ADAL" clId="{90EE8BE2-B9CE-454D-89F2-4E08567FB5B2}" dt="2025-04-28T06:51:02.606" v="28031" actId="20577"/>
          <ac:spMkLst>
            <pc:docMk/>
            <pc:sldMk cId="3608108131" sldId="2142532923"/>
            <ac:spMk id="5" creationId="{856CE681-87D1-0195-E21D-6C298E688959}"/>
          </ac:spMkLst>
        </pc:spChg>
        <pc:spChg chg="add mod">
          <ac:chgData name="D'AMATO Chiara" userId="f06afc0e-ae7d-4a58-b42d-e907b1e4c8de" providerId="ADAL" clId="{90EE8BE2-B9CE-454D-89F2-4E08567FB5B2}" dt="2025-04-28T12:38:30.191" v="29866"/>
          <ac:spMkLst>
            <pc:docMk/>
            <pc:sldMk cId="3608108131" sldId="2142532923"/>
            <ac:spMk id="7" creationId="{B4F28979-1AC9-C752-AF61-39F89FA2D7B5}"/>
          </ac:spMkLst>
        </pc:spChg>
        <pc:graphicFrameChg chg="mod modGraphic">
          <ac:chgData name="D'AMATO Chiara" userId="f06afc0e-ae7d-4a58-b42d-e907b1e4c8de" providerId="ADAL" clId="{90EE8BE2-B9CE-454D-89F2-4E08567FB5B2}" dt="2025-04-28T09:53:51.769" v="29764" actId="207"/>
          <ac:graphicFrameMkLst>
            <pc:docMk/>
            <pc:sldMk cId="3608108131" sldId="2142532923"/>
            <ac:graphicFrameMk id="3" creationId="{6277E6CE-A3A1-256C-9FD5-6ECAA5355BFB}"/>
          </ac:graphicFrameMkLst>
        </pc:graphicFrameChg>
        <pc:picChg chg="add mod">
          <ac:chgData name="D'AMATO Chiara" userId="f06afc0e-ae7d-4a58-b42d-e907b1e4c8de" providerId="ADAL" clId="{90EE8BE2-B9CE-454D-89F2-4E08567FB5B2}" dt="2025-04-28T09:39:04.170" v="29433" actId="1035"/>
          <ac:picMkLst>
            <pc:docMk/>
            <pc:sldMk cId="3608108131" sldId="2142532923"/>
            <ac:picMk id="6" creationId="{A79B22A8-D247-1A78-8A14-3104DA734EAA}"/>
          </ac:picMkLst>
        </pc:picChg>
      </pc:sldChg>
      <pc:sldChg chg="modSp add mod ord">
        <pc:chgData name="D'AMATO Chiara" userId="f06afc0e-ae7d-4a58-b42d-e907b1e4c8de" providerId="ADAL" clId="{90EE8BE2-B9CE-454D-89F2-4E08567FB5B2}" dt="2025-04-27T18:12:38.924" v="23214"/>
        <pc:sldMkLst>
          <pc:docMk/>
          <pc:sldMk cId="2307497001" sldId="2142532924"/>
        </pc:sldMkLst>
        <pc:spChg chg="mod">
          <ac:chgData name="D'AMATO Chiara" userId="f06afc0e-ae7d-4a58-b42d-e907b1e4c8de" providerId="ADAL" clId="{90EE8BE2-B9CE-454D-89F2-4E08567FB5B2}" dt="2025-04-27T14:28:51.447" v="19383" actId="20577"/>
          <ac:spMkLst>
            <pc:docMk/>
            <pc:sldMk cId="2307497001" sldId="2142532924"/>
            <ac:spMk id="5" creationId="{856CE681-87D1-0195-E21D-6C298E688959}"/>
          </ac:spMkLst>
        </pc:spChg>
        <pc:graphicFrameChg chg="mod modGraphic">
          <ac:chgData name="D'AMATO Chiara" userId="f06afc0e-ae7d-4a58-b42d-e907b1e4c8de" providerId="ADAL" clId="{90EE8BE2-B9CE-454D-89F2-4E08567FB5B2}" dt="2025-04-26T14:49:22.493" v="16011" actId="14734"/>
          <ac:graphicFrameMkLst>
            <pc:docMk/>
            <pc:sldMk cId="2307497001" sldId="2142532924"/>
            <ac:graphicFrameMk id="3" creationId="{6277E6CE-A3A1-256C-9FD5-6ECAA5355BFB}"/>
          </ac:graphicFrameMkLst>
        </pc:graphicFrameChg>
      </pc:sldChg>
      <pc:sldChg chg="addSp modSp add mod">
        <pc:chgData name="D'AMATO Chiara" userId="f06afc0e-ae7d-4a58-b42d-e907b1e4c8de" providerId="ADAL" clId="{90EE8BE2-B9CE-454D-89F2-4E08567FB5B2}" dt="2025-04-28T09:53:54.494" v="29765" actId="207"/>
        <pc:sldMkLst>
          <pc:docMk/>
          <pc:sldMk cId="3526490884" sldId="2142532925"/>
        </pc:sldMkLst>
        <pc:spChg chg="add mod">
          <ac:chgData name="D'AMATO Chiara" userId="f06afc0e-ae7d-4a58-b42d-e907b1e4c8de" providerId="ADAL" clId="{90EE8BE2-B9CE-454D-89F2-4E08567FB5B2}" dt="2025-04-28T07:05:31.582" v="28276"/>
          <ac:spMkLst>
            <pc:docMk/>
            <pc:sldMk cId="3526490884" sldId="2142532925"/>
            <ac:spMk id="4" creationId="{6EF0BA41-8161-EDF7-C4EF-864EA2F50817}"/>
          </ac:spMkLst>
        </pc:spChg>
        <pc:spChg chg="mod">
          <ac:chgData name="D'AMATO Chiara" userId="f06afc0e-ae7d-4a58-b42d-e907b1e4c8de" providerId="ADAL" clId="{90EE8BE2-B9CE-454D-89F2-4E08567FB5B2}" dt="2025-04-28T08:11:39.517" v="29367" actId="1076"/>
          <ac:spMkLst>
            <pc:docMk/>
            <pc:sldMk cId="3526490884" sldId="2142532925"/>
            <ac:spMk id="5" creationId="{856CE681-87D1-0195-E21D-6C298E688959}"/>
          </ac:spMkLst>
        </pc:spChg>
        <pc:graphicFrameChg chg="mod modGraphic">
          <ac:chgData name="D'AMATO Chiara" userId="f06afc0e-ae7d-4a58-b42d-e907b1e4c8de" providerId="ADAL" clId="{90EE8BE2-B9CE-454D-89F2-4E08567FB5B2}" dt="2025-04-28T09:53:54.494" v="29765" actId="207"/>
          <ac:graphicFrameMkLst>
            <pc:docMk/>
            <pc:sldMk cId="3526490884" sldId="2142532925"/>
            <ac:graphicFrameMk id="3" creationId="{6277E6CE-A3A1-256C-9FD5-6ECAA5355BFB}"/>
          </ac:graphicFrameMkLst>
        </pc:graphicFrameChg>
        <pc:picChg chg="add mod">
          <ac:chgData name="D'AMATO Chiara" userId="f06afc0e-ae7d-4a58-b42d-e907b1e4c8de" providerId="ADAL" clId="{90EE8BE2-B9CE-454D-89F2-4E08567FB5B2}" dt="2025-04-28T09:39:17.423" v="29509" actId="1035"/>
          <ac:picMkLst>
            <pc:docMk/>
            <pc:sldMk cId="3526490884" sldId="2142532925"/>
            <ac:picMk id="6" creationId="{BEA19E19-EFF5-B029-D3D0-F232CA29876E}"/>
          </ac:picMkLst>
        </pc:picChg>
      </pc:sldChg>
      <pc:sldChg chg="addSp modSp add mod">
        <pc:chgData name="D'AMATO Chiara" userId="f06afc0e-ae7d-4a58-b42d-e907b1e4c8de" providerId="ADAL" clId="{90EE8BE2-B9CE-454D-89F2-4E08567FB5B2}" dt="2025-04-28T12:17:03.074" v="29789" actId="207"/>
        <pc:sldMkLst>
          <pc:docMk/>
          <pc:sldMk cId="2919012965" sldId="2142532926"/>
        </pc:sldMkLst>
        <pc:spChg chg="add mod">
          <ac:chgData name="D'AMATO Chiara" userId="f06afc0e-ae7d-4a58-b42d-e907b1e4c8de" providerId="ADAL" clId="{90EE8BE2-B9CE-454D-89F2-4E08567FB5B2}" dt="2025-04-28T07:23:42.096" v="29328"/>
          <ac:spMkLst>
            <pc:docMk/>
            <pc:sldMk cId="2919012965" sldId="2142532926"/>
            <ac:spMk id="4" creationId="{5761A07B-C86D-66D2-8978-57424584A938}"/>
          </ac:spMkLst>
        </pc:spChg>
        <pc:spChg chg="mod">
          <ac:chgData name="D'AMATO Chiara" userId="f06afc0e-ae7d-4a58-b42d-e907b1e4c8de" providerId="ADAL" clId="{90EE8BE2-B9CE-454D-89F2-4E08567FB5B2}" dt="2025-04-28T06:51:13.867" v="28039" actId="20577"/>
          <ac:spMkLst>
            <pc:docMk/>
            <pc:sldMk cId="2919012965" sldId="2142532926"/>
            <ac:spMk id="5" creationId="{856CE681-87D1-0195-E21D-6C298E688959}"/>
          </ac:spMkLst>
        </pc:spChg>
        <pc:graphicFrameChg chg="mod modGraphic">
          <ac:chgData name="D'AMATO Chiara" userId="f06afc0e-ae7d-4a58-b42d-e907b1e4c8de" providerId="ADAL" clId="{90EE8BE2-B9CE-454D-89F2-4E08567FB5B2}" dt="2025-04-28T12:17:03.074" v="29789" actId="207"/>
          <ac:graphicFrameMkLst>
            <pc:docMk/>
            <pc:sldMk cId="2919012965" sldId="2142532926"/>
            <ac:graphicFrameMk id="3" creationId="{6277E6CE-A3A1-256C-9FD5-6ECAA5355BFB}"/>
          </ac:graphicFrameMkLst>
        </pc:graphicFrameChg>
        <pc:picChg chg="add mod">
          <ac:chgData name="D'AMATO Chiara" userId="f06afc0e-ae7d-4a58-b42d-e907b1e4c8de" providerId="ADAL" clId="{90EE8BE2-B9CE-454D-89F2-4E08567FB5B2}" dt="2025-04-28T09:39:34.266" v="29518" actId="1035"/>
          <ac:picMkLst>
            <pc:docMk/>
            <pc:sldMk cId="2919012965" sldId="2142532926"/>
            <ac:picMk id="6" creationId="{70816A23-532F-571F-33D1-2C804CDAAEFD}"/>
          </ac:picMkLst>
        </pc:picChg>
        <pc:picChg chg="add mod">
          <ac:chgData name="D'AMATO Chiara" userId="f06afc0e-ae7d-4a58-b42d-e907b1e4c8de" providerId="ADAL" clId="{90EE8BE2-B9CE-454D-89F2-4E08567FB5B2}" dt="2025-04-28T12:14:26.771" v="29784" actId="1076"/>
          <ac:picMkLst>
            <pc:docMk/>
            <pc:sldMk cId="2919012965" sldId="2142532926"/>
            <ac:picMk id="7" creationId="{8F80AE62-E5B6-7C32-0984-4919325757FE}"/>
          </ac:picMkLst>
        </pc:picChg>
      </pc:sldChg>
      <pc:sldChg chg="addSp modSp add mod">
        <pc:chgData name="D'AMATO Chiara" userId="f06afc0e-ae7d-4a58-b42d-e907b1e4c8de" providerId="ADAL" clId="{90EE8BE2-B9CE-454D-89F2-4E08567FB5B2}" dt="2025-04-28T12:19:50.100" v="29811" actId="207"/>
        <pc:sldMkLst>
          <pc:docMk/>
          <pc:sldMk cId="3866395286" sldId="2142532927"/>
        </pc:sldMkLst>
        <pc:spChg chg="add mod">
          <ac:chgData name="D'AMATO Chiara" userId="f06afc0e-ae7d-4a58-b42d-e907b1e4c8de" providerId="ADAL" clId="{90EE8BE2-B9CE-454D-89F2-4E08567FB5B2}" dt="2025-04-28T07:23:43.851" v="29329"/>
          <ac:spMkLst>
            <pc:docMk/>
            <pc:sldMk cId="3866395286" sldId="2142532927"/>
            <ac:spMk id="4" creationId="{AB0B9369-4CAF-80B2-66AE-99D3798BDD84}"/>
          </ac:spMkLst>
        </pc:spChg>
        <pc:spChg chg="mod">
          <ac:chgData name="D'AMATO Chiara" userId="f06afc0e-ae7d-4a58-b42d-e907b1e4c8de" providerId="ADAL" clId="{90EE8BE2-B9CE-454D-89F2-4E08567FB5B2}" dt="2025-04-28T06:51:20.113" v="28043" actId="20577"/>
          <ac:spMkLst>
            <pc:docMk/>
            <pc:sldMk cId="3866395286" sldId="2142532927"/>
            <ac:spMk id="5" creationId="{856CE681-87D1-0195-E21D-6C298E688959}"/>
          </ac:spMkLst>
        </pc:spChg>
        <pc:graphicFrameChg chg="mod modGraphic">
          <ac:chgData name="D'AMATO Chiara" userId="f06afc0e-ae7d-4a58-b42d-e907b1e4c8de" providerId="ADAL" clId="{90EE8BE2-B9CE-454D-89F2-4E08567FB5B2}" dt="2025-04-28T12:19:50.100" v="29811" actId="207"/>
          <ac:graphicFrameMkLst>
            <pc:docMk/>
            <pc:sldMk cId="3866395286" sldId="2142532927"/>
            <ac:graphicFrameMk id="3" creationId="{6277E6CE-A3A1-256C-9FD5-6ECAA5355BFB}"/>
          </ac:graphicFrameMkLst>
        </pc:graphicFrameChg>
        <pc:picChg chg="add mod">
          <ac:chgData name="D'AMATO Chiara" userId="f06afc0e-ae7d-4a58-b42d-e907b1e4c8de" providerId="ADAL" clId="{90EE8BE2-B9CE-454D-89F2-4E08567FB5B2}" dt="2025-04-28T09:39:49.704" v="29578" actId="1035"/>
          <ac:picMkLst>
            <pc:docMk/>
            <pc:sldMk cId="3866395286" sldId="2142532927"/>
            <ac:picMk id="6" creationId="{B841ABD1-D00A-9DBA-B067-5B69520E4F21}"/>
          </ac:picMkLst>
        </pc:picChg>
        <pc:picChg chg="add mod">
          <ac:chgData name="D'AMATO Chiara" userId="f06afc0e-ae7d-4a58-b42d-e907b1e4c8de" providerId="ADAL" clId="{90EE8BE2-B9CE-454D-89F2-4E08567FB5B2}" dt="2025-04-28T09:39:55.891" v="29630" actId="1035"/>
          <ac:picMkLst>
            <pc:docMk/>
            <pc:sldMk cId="3866395286" sldId="2142532927"/>
            <ac:picMk id="7" creationId="{516DAB54-3D73-A79D-CFB4-E81249B1F8BF}"/>
          </ac:picMkLst>
        </pc:picChg>
        <pc:picChg chg="add mod">
          <ac:chgData name="D'AMATO Chiara" userId="f06afc0e-ae7d-4a58-b42d-e907b1e4c8de" providerId="ADAL" clId="{90EE8BE2-B9CE-454D-89F2-4E08567FB5B2}" dt="2025-04-28T09:40:00.270" v="29664" actId="1036"/>
          <ac:picMkLst>
            <pc:docMk/>
            <pc:sldMk cId="3866395286" sldId="2142532927"/>
            <ac:picMk id="8" creationId="{AD830541-ADFA-F385-310D-A3BD03C3ACE5}"/>
          </ac:picMkLst>
        </pc:picChg>
        <pc:picChg chg="add mod">
          <ac:chgData name="D'AMATO Chiara" userId="f06afc0e-ae7d-4a58-b42d-e907b1e4c8de" providerId="ADAL" clId="{90EE8BE2-B9CE-454D-89F2-4E08567FB5B2}" dt="2025-04-28T09:40:05.948" v="29686" actId="1036"/>
          <ac:picMkLst>
            <pc:docMk/>
            <pc:sldMk cId="3866395286" sldId="2142532927"/>
            <ac:picMk id="9" creationId="{2A55BBF4-162E-B044-5ABA-977F6497ADF8}"/>
          </ac:picMkLst>
        </pc:picChg>
      </pc:sldChg>
      <pc:sldChg chg="add del">
        <pc:chgData name="D'AMATO Chiara" userId="f06afc0e-ae7d-4a58-b42d-e907b1e4c8de" providerId="ADAL" clId="{90EE8BE2-B9CE-454D-89F2-4E08567FB5B2}" dt="2025-04-27T14:24:02.774" v="19021" actId="47"/>
        <pc:sldMkLst>
          <pc:docMk/>
          <pc:sldMk cId="521544573" sldId="2142532928"/>
        </pc:sldMkLst>
      </pc:sldChg>
      <pc:sldChg chg="addSp modSp add mod">
        <pc:chgData name="D'AMATO Chiara" userId="f06afc0e-ae7d-4a58-b42d-e907b1e4c8de" providerId="ADAL" clId="{90EE8BE2-B9CE-454D-89F2-4E08567FB5B2}" dt="2025-04-28T12:22:12.528" v="29816" actId="207"/>
        <pc:sldMkLst>
          <pc:docMk/>
          <pc:sldMk cId="1150612927" sldId="2142532928"/>
        </pc:sldMkLst>
        <pc:spChg chg="add mod">
          <ac:chgData name="D'AMATO Chiara" userId="f06afc0e-ae7d-4a58-b42d-e907b1e4c8de" providerId="ADAL" clId="{90EE8BE2-B9CE-454D-89F2-4E08567FB5B2}" dt="2025-04-28T07:23:45.786" v="29330"/>
          <ac:spMkLst>
            <pc:docMk/>
            <pc:sldMk cId="1150612927" sldId="2142532928"/>
            <ac:spMk id="4" creationId="{BE95C9AE-FA18-B4C3-4608-E1C31B883B7E}"/>
          </ac:spMkLst>
        </pc:spChg>
        <pc:spChg chg="mod">
          <ac:chgData name="D'AMATO Chiara" userId="f06afc0e-ae7d-4a58-b42d-e907b1e4c8de" providerId="ADAL" clId="{90EE8BE2-B9CE-454D-89F2-4E08567FB5B2}" dt="2025-04-28T06:51:32.797" v="28047" actId="20577"/>
          <ac:spMkLst>
            <pc:docMk/>
            <pc:sldMk cId="1150612927" sldId="2142532928"/>
            <ac:spMk id="5" creationId="{856CE681-87D1-0195-E21D-6C298E688959}"/>
          </ac:spMkLst>
        </pc:spChg>
        <pc:graphicFrameChg chg="mod modGraphic">
          <ac:chgData name="D'AMATO Chiara" userId="f06afc0e-ae7d-4a58-b42d-e907b1e4c8de" providerId="ADAL" clId="{90EE8BE2-B9CE-454D-89F2-4E08567FB5B2}" dt="2025-04-28T12:22:12.528" v="29816" actId="207"/>
          <ac:graphicFrameMkLst>
            <pc:docMk/>
            <pc:sldMk cId="1150612927" sldId="2142532928"/>
            <ac:graphicFrameMk id="3" creationId="{6277E6CE-A3A1-256C-9FD5-6ECAA5355BFB}"/>
          </ac:graphicFrameMkLst>
        </pc:graphicFrameChg>
        <pc:picChg chg="add mod">
          <ac:chgData name="D'AMATO Chiara" userId="f06afc0e-ae7d-4a58-b42d-e907b1e4c8de" providerId="ADAL" clId="{90EE8BE2-B9CE-454D-89F2-4E08567FB5B2}" dt="2025-04-28T09:40:20.160" v="29721" actId="1035"/>
          <ac:picMkLst>
            <pc:docMk/>
            <pc:sldMk cId="1150612927" sldId="2142532928"/>
            <ac:picMk id="6" creationId="{23D66F35-ED53-20DE-113E-0A4DF5AC2EBC}"/>
          </ac:picMkLst>
        </pc:picChg>
        <pc:picChg chg="add mod">
          <ac:chgData name="D'AMATO Chiara" userId="f06afc0e-ae7d-4a58-b42d-e907b1e4c8de" providerId="ADAL" clId="{90EE8BE2-B9CE-454D-89F2-4E08567FB5B2}" dt="2025-04-28T09:40:26.888" v="29757" actId="1036"/>
          <ac:picMkLst>
            <pc:docMk/>
            <pc:sldMk cId="1150612927" sldId="2142532928"/>
            <ac:picMk id="7" creationId="{C893BD26-9463-AB86-8044-FA679089E163}"/>
          </ac:picMkLst>
        </pc:picChg>
      </pc:sldChg>
      <pc:sldChg chg="modSp add mod ord">
        <pc:chgData name="D'AMATO Chiara" userId="f06afc0e-ae7d-4a58-b42d-e907b1e4c8de" providerId="ADAL" clId="{90EE8BE2-B9CE-454D-89F2-4E08567FB5B2}" dt="2025-04-28T06:53:53.153" v="28084"/>
        <pc:sldMkLst>
          <pc:docMk/>
          <pc:sldMk cId="1630305909" sldId="2142532929"/>
        </pc:sldMkLst>
        <pc:spChg chg="mod">
          <ac:chgData name="D'AMATO Chiara" userId="f06afc0e-ae7d-4a58-b42d-e907b1e4c8de" providerId="ADAL" clId="{90EE8BE2-B9CE-454D-89F2-4E08567FB5B2}" dt="2025-04-27T14:29:36.730" v="19490" actId="20577"/>
          <ac:spMkLst>
            <pc:docMk/>
            <pc:sldMk cId="1630305909" sldId="2142532929"/>
            <ac:spMk id="5" creationId="{856CE681-87D1-0195-E21D-6C298E688959}"/>
          </ac:spMkLst>
        </pc:spChg>
        <pc:graphicFrameChg chg="modGraphic">
          <ac:chgData name="D'AMATO Chiara" userId="f06afc0e-ae7d-4a58-b42d-e907b1e4c8de" providerId="ADAL" clId="{90EE8BE2-B9CE-454D-89F2-4E08567FB5B2}" dt="2025-04-27T17:02:11.315" v="21559" actId="14734"/>
          <ac:graphicFrameMkLst>
            <pc:docMk/>
            <pc:sldMk cId="1630305909" sldId="2142532929"/>
            <ac:graphicFrameMk id="3" creationId="{6277E6CE-A3A1-256C-9FD5-6ECAA5355BFB}"/>
          </ac:graphicFrameMkLst>
        </pc:graphicFrameChg>
      </pc:sldChg>
      <pc:sldChg chg="modSp new del mod">
        <pc:chgData name="D'AMATO Chiara" userId="f06afc0e-ae7d-4a58-b42d-e907b1e4c8de" providerId="ADAL" clId="{90EE8BE2-B9CE-454D-89F2-4E08567FB5B2}" dt="2025-04-27T18:12:51.173" v="23215" actId="47"/>
        <pc:sldMkLst>
          <pc:docMk/>
          <pc:sldMk cId="1159521748" sldId="2142532930"/>
        </pc:sldMkLst>
        <pc:spChg chg="mod">
          <ac:chgData name="D'AMATO Chiara" userId="f06afc0e-ae7d-4a58-b42d-e907b1e4c8de" providerId="ADAL" clId="{90EE8BE2-B9CE-454D-89F2-4E08567FB5B2}" dt="2025-04-27T14:28:07.272" v="19325" actId="20577"/>
          <ac:spMkLst>
            <pc:docMk/>
            <pc:sldMk cId="1159521748" sldId="2142532930"/>
            <ac:spMk id="3" creationId="{569F8218-2158-BA6A-EDFA-D3D2EF07EBF3}"/>
          </ac:spMkLst>
        </pc:spChg>
      </pc:sldChg>
      <pc:sldChg chg="delSp modSp new del mod">
        <pc:chgData name="D'AMATO Chiara" userId="f06afc0e-ae7d-4a58-b42d-e907b1e4c8de" providerId="ADAL" clId="{90EE8BE2-B9CE-454D-89F2-4E08567FB5B2}" dt="2025-04-28T06:06:16.624" v="26377" actId="47"/>
        <pc:sldMkLst>
          <pc:docMk/>
          <pc:sldMk cId="3714148769" sldId="2142532931"/>
        </pc:sldMkLst>
        <pc:spChg chg="del">
          <ac:chgData name="D'AMATO Chiara" userId="f06afc0e-ae7d-4a58-b42d-e907b1e4c8de" providerId="ADAL" clId="{90EE8BE2-B9CE-454D-89F2-4E08567FB5B2}" dt="2025-04-27T14:30:35.695" v="19496" actId="478"/>
          <ac:spMkLst>
            <pc:docMk/>
            <pc:sldMk cId="3714148769" sldId="2142532931"/>
            <ac:spMk id="3" creationId="{B3B76865-FB17-C731-08C4-C057C7BD05B2}"/>
          </ac:spMkLst>
        </pc:spChg>
        <pc:spChg chg="del">
          <ac:chgData name="D'AMATO Chiara" userId="f06afc0e-ae7d-4a58-b42d-e907b1e4c8de" providerId="ADAL" clId="{90EE8BE2-B9CE-454D-89F2-4E08567FB5B2}" dt="2025-04-27T14:30:37.573" v="19497" actId="478"/>
          <ac:spMkLst>
            <pc:docMk/>
            <pc:sldMk cId="3714148769" sldId="2142532931"/>
            <ac:spMk id="4" creationId="{FA4CF40A-3458-A7FD-8CB8-A81AD7D4345E}"/>
          </ac:spMkLst>
        </pc:spChg>
        <pc:spChg chg="mod">
          <ac:chgData name="D'AMATO Chiara" userId="f06afc0e-ae7d-4a58-b42d-e907b1e4c8de" providerId="ADAL" clId="{90EE8BE2-B9CE-454D-89F2-4E08567FB5B2}" dt="2025-04-27T16:07:38.164" v="19508" actId="20577"/>
          <ac:spMkLst>
            <pc:docMk/>
            <pc:sldMk cId="3714148769" sldId="2142532931"/>
            <ac:spMk id="5" creationId="{72F30B0F-96F1-7EEA-CAD2-B906878027A6}"/>
          </ac:spMkLst>
        </pc:spChg>
      </pc:sldChg>
      <pc:sldChg chg="addSp modSp add mod">
        <pc:chgData name="D'AMATO Chiara" userId="f06afc0e-ae7d-4a58-b42d-e907b1e4c8de" providerId="ADAL" clId="{90EE8BE2-B9CE-454D-89F2-4E08567FB5B2}" dt="2025-04-28T09:44:09.810" v="29760" actId="207"/>
        <pc:sldMkLst>
          <pc:docMk/>
          <pc:sldMk cId="367141257" sldId="2142532932"/>
        </pc:sldMkLst>
        <pc:spChg chg="add mod">
          <ac:chgData name="D'AMATO Chiara" userId="f06afc0e-ae7d-4a58-b42d-e907b1e4c8de" providerId="ADAL" clId="{90EE8BE2-B9CE-454D-89F2-4E08567FB5B2}" dt="2025-04-28T09:44:09.810" v="29760" actId="207"/>
          <ac:spMkLst>
            <pc:docMk/>
            <pc:sldMk cId="367141257" sldId="2142532932"/>
            <ac:spMk id="3" creationId="{674ECF14-F30A-DAEF-012D-415B79C790F8}"/>
          </ac:spMkLst>
        </pc:spChg>
        <pc:spChg chg="mod">
          <ac:chgData name="D'AMATO Chiara" userId="f06afc0e-ae7d-4a58-b42d-e907b1e4c8de" providerId="ADAL" clId="{90EE8BE2-B9CE-454D-89F2-4E08567FB5B2}" dt="2025-04-28T06:50:33.114" v="28023" actId="20577"/>
          <ac:spMkLst>
            <pc:docMk/>
            <pc:sldMk cId="367141257" sldId="2142532932"/>
            <ac:spMk id="5" creationId="{72F30B0F-96F1-7EEA-CAD2-B906878027A6}"/>
          </ac:spMkLst>
        </pc:spChg>
      </pc:sldChg>
      <pc:sldChg chg="addSp modSp add del mod">
        <pc:chgData name="D'AMATO Chiara" userId="f06afc0e-ae7d-4a58-b42d-e907b1e4c8de" providerId="ADAL" clId="{90EE8BE2-B9CE-454D-89F2-4E08567FB5B2}" dt="2025-04-28T12:46:40.236" v="30043" actId="47"/>
        <pc:sldMkLst>
          <pc:docMk/>
          <pc:sldMk cId="3717802268" sldId="2142532933"/>
        </pc:sldMkLst>
        <pc:spChg chg="add mod">
          <ac:chgData name="D'AMATO Chiara" userId="f06afc0e-ae7d-4a58-b42d-e907b1e4c8de" providerId="ADAL" clId="{90EE8BE2-B9CE-454D-89F2-4E08567FB5B2}" dt="2025-04-28T12:39:34.437" v="29872"/>
          <ac:spMkLst>
            <pc:docMk/>
            <pc:sldMk cId="3717802268" sldId="2142532933"/>
            <ac:spMk id="3" creationId="{39C02635-19E7-0577-67D3-ED82DE9695B2}"/>
          </ac:spMkLst>
        </pc:spChg>
        <pc:spChg chg="mod">
          <ac:chgData name="D'AMATO Chiara" userId="f06afc0e-ae7d-4a58-b42d-e907b1e4c8de" providerId="ADAL" clId="{90EE8BE2-B9CE-454D-89F2-4E08567FB5B2}" dt="2025-04-28T06:51:44.761" v="28053" actId="20577"/>
          <ac:spMkLst>
            <pc:docMk/>
            <pc:sldMk cId="3717802268" sldId="2142532933"/>
            <ac:spMk id="5" creationId="{856CE681-87D1-0195-E21D-6C298E688959}"/>
          </ac:spMkLst>
        </pc:spChg>
        <pc:spChg chg="mod">
          <ac:chgData name="D'AMATO Chiara" userId="f06afc0e-ae7d-4a58-b42d-e907b1e4c8de" providerId="ADAL" clId="{90EE8BE2-B9CE-454D-89F2-4E08567FB5B2}" dt="2025-04-28T06:03:18.288" v="26275" actId="20577"/>
          <ac:spMkLst>
            <pc:docMk/>
            <pc:sldMk cId="3717802268" sldId="2142532933"/>
            <ac:spMk id="48" creationId="{DCCC1730-9379-C6D2-D647-E6B738C8C5EA}"/>
          </ac:spMkLst>
        </pc:spChg>
      </pc:sldChg>
      <pc:sldChg chg="add del">
        <pc:chgData name="D'AMATO Chiara" userId="f06afc0e-ae7d-4a58-b42d-e907b1e4c8de" providerId="ADAL" clId="{90EE8BE2-B9CE-454D-89F2-4E08567FB5B2}" dt="2025-04-28T05:55:21.096" v="25176"/>
        <pc:sldMkLst>
          <pc:docMk/>
          <pc:sldMk cId="494573583" sldId="2142532934"/>
        </pc:sldMkLst>
      </pc:sldChg>
      <pc:sldChg chg="modSp add mod">
        <pc:chgData name="D'AMATO Chiara" userId="f06afc0e-ae7d-4a58-b42d-e907b1e4c8de" providerId="ADAL" clId="{90EE8BE2-B9CE-454D-89F2-4E08567FB5B2}" dt="2025-04-28T06:50:20.869" v="28020" actId="948"/>
        <pc:sldMkLst>
          <pc:docMk/>
          <pc:sldMk cId="873436877" sldId="2142532934"/>
        </pc:sldMkLst>
        <pc:spChg chg="mod">
          <ac:chgData name="D'AMATO Chiara" userId="f06afc0e-ae7d-4a58-b42d-e907b1e4c8de" providerId="ADAL" clId="{90EE8BE2-B9CE-454D-89F2-4E08567FB5B2}" dt="2025-04-28T06:50:20.869" v="28020" actId="948"/>
          <ac:spMkLst>
            <pc:docMk/>
            <pc:sldMk cId="873436877" sldId="2142532934"/>
            <ac:spMk id="3" creationId="{674ECF14-F30A-DAEF-012D-415B79C790F8}"/>
          </ac:spMkLst>
        </pc:spChg>
        <pc:spChg chg="mod">
          <ac:chgData name="D'AMATO Chiara" userId="f06afc0e-ae7d-4a58-b42d-e907b1e4c8de" providerId="ADAL" clId="{90EE8BE2-B9CE-454D-89F2-4E08567FB5B2}" dt="2025-04-28T06:33:00.084" v="27162" actId="20577"/>
          <ac:spMkLst>
            <pc:docMk/>
            <pc:sldMk cId="873436877" sldId="2142532934"/>
            <ac:spMk id="5" creationId="{72F30B0F-96F1-7EEA-CAD2-B906878027A6}"/>
          </ac:spMkLst>
        </pc:spChg>
      </pc:sldChg>
      <pc:sldChg chg="add">
        <pc:chgData name="D'AMATO Chiara" userId="f06afc0e-ae7d-4a58-b42d-e907b1e4c8de" providerId="ADAL" clId="{90EE8BE2-B9CE-454D-89F2-4E08567FB5B2}" dt="2025-04-28T06:53:11.814" v="28080"/>
        <pc:sldMkLst>
          <pc:docMk/>
          <pc:sldMk cId="3061512258" sldId="2142532935"/>
        </pc:sldMkLst>
      </pc:sldChg>
      <pc:sldChg chg="add">
        <pc:chgData name="D'AMATO Chiara" userId="f06afc0e-ae7d-4a58-b42d-e907b1e4c8de" providerId="ADAL" clId="{90EE8BE2-B9CE-454D-89F2-4E08567FB5B2}" dt="2025-04-28T06:53:48.771" v="28082"/>
        <pc:sldMkLst>
          <pc:docMk/>
          <pc:sldMk cId="1370171247" sldId="2142532936"/>
        </pc:sldMkLst>
      </pc:sldChg>
      <pc:sldChg chg="delSp modSp add del mod">
        <pc:chgData name="D'AMATO Chiara" userId="f06afc0e-ae7d-4a58-b42d-e907b1e4c8de" providerId="ADAL" clId="{90EE8BE2-B9CE-454D-89F2-4E08567FB5B2}" dt="2025-04-28T13:34:46.293" v="30044" actId="47"/>
        <pc:sldMkLst>
          <pc:docMk/>
          <pc:sldMk cId="2625947333" sldId="2142532937"/>
        </pc:sldMkLst>
        <pc:spChg chg="del">
          <ac:chgData name="D'AMATO Chiara" userId="f06afc0e-ae7d-4a58-b42d-e907b1e4c8de" providerId="ADAL" clId="{90EE8BE2-B9CE-454D-89F2-4E08567FB5B2}" dt="2025-04-28T12:06:33.462" v="29775" actId="478"/>
          <ac:spMkLst>
            <pc:docMk/>
            <pc:sldMk cId="2625947333" sldId="2142532937"/>
            <ac:spMk id="8" creationId="{26A93A73-8A57-FC55-0D9F-81B438813463}"/>
          </ac:spMkLst>
        </pc:spChg>
        <pc:spChg chg="del">
          <ac:chgData name="D'AMATO Chiara" userId="f06afc0e-ae7d-4a58-b42d-e907b1e4c8de" providerId="ADAL" clId="{90EE8BE2-B9CE-454D-89F2-4E08567FB5B2}" dt="2025-04-28T12:06:33.462" v="29775" actId="478"/>
          <ac:spMkLst>
            <pc:docMk/>
            <pc:sldMk cId="2625947333" sldId="2142532937"/>
            <ac:spMk id="9" creationId="{B01612C4-3818-F031-CF5C-D969D68A436D}"/>
          </ac:spMkLst>
        </pc:spChg>
        <pc:spChg chg="del">
          <ac:chgData name="D'AMATO Chiara" userId="f06afc0e-ae7d-4a58-b42d-e907b1e4c8de" providerId="ADAL" clId="{90EE8BE2-B9CE-454D-89F2-4E08567FB5B2}" dt="2025-04-28T12:06:33.462" v="29775" actId="478"/>
          <ac:spMkLst>
            <pc:docMk/>
            <pc:sldMk cId="2625947333" sldId="2142532937"/>
            <ac:spMk id="10" creationId="{C4124441-C8BB-C0A8-B93D-413EFCCD8F5E}"/>
          </ac:spMkLst>
        </pc:spChg>
        <pc:spChg chg="del">
          <ac:chgData name="D'AMATO Chiara" userId="f06afc0e-ae7d-4a58-b42d-e907b1e4c8de" providerId="ADAL" clId="{90EE8BE2-B9CE-454D-89F2-4E08567FB5B2}" dt="2025-04-28T12:06:33.462" v="29775" actId="478"/>
          <ac:spMkLst>
            <pc:docMk/>
            <pc:sldMk cId="2625947333" sldId="2142532937"/>
            <ac:spMk id="11" creationId="{B9AA378D-3B2C-371D-5938-F7F8D5380499}"/>
          </ac:spMkLst>
        </pc:spChg>
        <pc:spChg chg="del">
          <ac:chgData name="D'AMATO Chiara" userId="f06afc0e-ae7d-4a58-b42d-e907b1e4c8de" providerId="ADAL" clId="{90EE8BE2-B9CE-454D-89F2-4E08567FB5B2}" dt="2025-04-28T12:06:33.462" v="29775" actId="478"/>
          <ac:spMkLst>
            <pc:docMk/>
            <pc:sldMk cId="2625947333" sldId="2142532937"/>
            <ac:spMk id="12" creationId="{94F53B4F-98BE-1FBC-4E10-A860E5378365}"/>
          </ac:spMkLst>
        </pc:spChg>
        <pc:spChg chg="del">
          <ac:chgData name="D'AMATO Chiara" userId="f06afc0e-ae7d-4a58-b42d-e907b1e4c8de" providerId="ADAL" clId="{90EE8BE2-B9CE-454D-89F2-4E08567FB5B2}" dt="2025-04-28T12:06:33.462" v="29775" actId="478"/>
          <ac:spMkLst>
            <pc:docMk/>
            <pc:sldMk cId="2625947333" sldId="2142532937"/>
            <ac:spMk id="13" creationId="{4F3515B3-5EE5-70BF-A88F-DFA754B0330C}"/>
          </ac:spMkLst>
        </pc:spChg>
        <pc:spChg chg="del">
          <ac:chgData name="D'AMATO Chiara" userId="f06afc0e-ae7d-4a58-b42d-e907b1e4c8de" providerId="ADAL" clId="{90EE8BE2-B9CE-454D-89F2-4E08567FB5B2}" dt="2025-04-28T12:06:33.462" v="29775" actId="478"/>
          <ac:spMkLst>
            <pc:docMk/>
            <pc:sldMk cId="2625947333" sldId="2142532937"/>
            <ac:spMk id="14" creationId="{4D2D662E-638A-6569-2406-91846A3CBF89}"/>
          </ac:spMkLst>
        </pc:spChg>
        <pc:spChg chg="del">
          <ac:chgData name="D'AMATO Chiara" userId="f06afc0e-ae7d-4a58-b42d-e907b1e4c8de" providerId="ADAL" clId="{90EE8BE2-B9CE-454D-89F2-4E08567FB5B2}" dt="2025-04-28T12:06:33.462" v="29775" actId="478"/>
          <ac:spMkLst>
            <pc:docMk/>
            <pc:sldMk cId="2625947333" sldId="2142532937"/>
            <ac:spMk id="52" creationId="{4D1D3DFA-184F-3493-A0B2-0A970A0ADED0}"/>
          </ac:spMkLst>
        </pc:spChg>
        <pc:spChg chg="del">
          <ac:chgData name="D'AMATO Chiara" userId="f06afc0e-ae7d-4a58-b42d-e907b1e4c8de" providerId="ADAL" clId="{90EE8BE2-B9CE-454D-89F2-4E08567FB5B2}" dt="2025-04-28T12:06:33.462" v="29775" actId="478"/>
          <ac:spMkLst>
            <pc:docMk/>
            <pc:sldMk cId="2625947333" sldId="2142532937"/>
            <ac:spMk id="54" creationId="{73195109-51CA-4E44-3613-120E7E2853AE}"/>
          </ac:spMkLst>
        </pc:spChg>
        <pc:spChg chg="del">
          <ac:chgData name="D'AMATO Chiara" userId="f06afc0e-ae7d-4a58-b42d-e907b1e4c8de" providerId="ADAL" clId="{90EE8BE2-B9CE-454D-89F2-4E08567FB5B2}" dt="2025-04-28T12:06:33.462" v="29775" actId="478"/>
          <ac:spMkLst>
            <pc:docMk/>
            <pc:sldMk cId="2625947333" sldId="2142532937"/>
            <ac:spMk id="56" creationId="{5CCAEF44-8684-95B7-20C6-199D6F6122E9}"/>
          </ac:spMkLst>
        </pc:spChg>
        <pc:spChg chg="del">
          <ac:chgData name="D'AMATO Chiara" userId="f06afc0e-ae7d-4a58-b42d-e907b1e4c8de" providerId="ADAL" clId="{90EE8BE2-B9CE-454D-89F2-4E08567FB5B2}" dt="2025-04-28T12:06:33.462" v="29775" actId="478"/>
          <ac:spMkLst>
            <pc:docMk/>
            <pc:sldMk cId="2625947333" sldId="2142532937"/>
            <ac:spMk id="57" creationId="{69A11F2C-C5FB-F9EB-F4DC-EF04B3A03D4B}"/>
          </ac:spMkLst>
        </pc:spChg>
        <pc:spChg chg="del">
          <ac:chgData name="D'AMATO Chiara" userId="f06afc0e-ae7d-4a58-b42d-e907b1e4c8de" providerId="ADAL" clId="{90EE8BE2-B9CE-454D-89F2-4E08567FB5B2}" dt="2025-04-28T12:06:33.462" v="29775" actId="478"/>
          <ac:spMkLst>
            <pc:docMk/>
            <pc:sldMk cId="2625947333" sldId="2142532937"/>
            <ac:spMk id="58" creationId="{FBD0D040-B643-AAAB-C5C4-D15D35BDCE66}"/>
          </ac:spMkLst>
        </pc:spChg>
        <pc:spChg chg="del">
          <ac:chgData name="D'AMATO Chiara" userId="f06afc0e-ae7d-4a58-b42d-e907b1e4c8de" providerId="ADAL" clId="{90EE8BE2-B9CE-454D-89F2-4E08567FB5B2}" dt="2025-04-28T12:06:33.462" v="29775" actId="478"/>
          <ac:spMkLst>
            <pc:docMk/>
            <pc:sldMk cId="2625947333" sldId="2142532937"/>
            <ac:spMk id="59" creationId="{DF24023C-628D-94D2-4595-9AFFEE265376}"/>
          </ac:spMkLst>
        </pc:spChg>
        <pc:spChg chg="del">
          <ac:chgData name="D'AMATO Chiara" userId="f06afc0e-ae7d-4a58-b42d-e907b1e4c8de" providerId="ADAL" clId="{90EE8BE2-B9CE-454D-89F2-4E08567FB5B2}" dt="2025-04-28T12:06:33.462" v="29775" actId="478"/>
          <ac:spMkLst>
            <pc:docMk/>
            <pc:sldMk cId="2625947333" sldId="2142532937"/>
            <ac:spMk id="66" creationId="{40D04DE8-B576-8435-E051-E183800CDD63}"/>
          </ac:spMkLst>
        </pc:spChg>
        <pc:spChg chg="del">
          <ac:chgData name="D'AMATO Chiara" userId="f06afc0e-ae7d-4a58-b42d-e907b1e4c8de" providerId="ADAL" clId="{90EE8BE2-B9CE-454D-89F2-4E08567FB5B2}" dt="2025-04-28T12:06:33.462" v="29775" actId="478"/>
          <ac:spMkLst>
            <pc:docMk/>
            <pc:sldMk cId="2625947333" sldId="2142532937"/>
            <ac:spMk id="82" creationId="{D6A2CC85-5BA3-BB46-22C7-8AF6D352B31E}"/>
          </ac:spMkLst>
        </pc:spChg>
        <pc:spChg chg="del">
          <ac:chgData name="D'AMATO Chiara" userId="f06afc0e-ae7d-4a58-b42d-e907b1e4c8de" providerId="ADAL" clId="{90EE8BE2-B9CE-454D-89F2-4E08567FB5B2}" dt="2025-04-28T12:06:33.462" v="29775" actId="478"/>
          <ac:spMkLst>
            <pc:docMk/>
            <pc:sldMk cId="2625947333" sldId="2142532937"/>
            <ac:spMk id="83" creationId="{D78647A0-DE5D-A98C-5EAA-7F8FFB1E7669}"/>
          </ac:spMkLst>
        </pc:spChg>
        <pc:spChg chg="del">
          <ac:chgData name="D'AMATO Chiara" userId="f06afc0e-ae7d-4a58-b42d-e907b1e4c8de" providerId="ADAL" clId="{90EE8BE2-B9CE-454D-89F2-4E08567FB5B2}" dt="2025-04-28T12:06:33.462" v="29775" actId="478"/>
          <ac:spMkLst>
            <pc:docMk/>
            <pc:sldMk cId="2625947333" sldId="2142532937"/>
            <ac:spMk id="85" creationId="{778B8C8A-6AEB-4241-C1E9-F94CFC7918D7}"/>
          </ac:spMkLst>
        </pc:spChg>
        <pc:spChg chg="del">
          <ac:chgData name="D'AMATO Chiara" userId="f06afc0e-ae7d-4a58-b42d-e907b1e4c8de" providerId="ADAL" clId="{90EE8BE2-B9CE-454D-89F2-4E08567FB5B2}" dt="2025-04-28T12:06:33.462" v="29775" actId="478"/>
          <ac:spMkLst>
            <pc:docMk/>
            <pc:sldMk cId="2625947333" sldId="2142532937"/>
            <ac:spMk id="86" creationId="{01FD828D-A540-6C31-8A02-3328199146E7}"/>
          </ac:spMkLst>
        </pc:spChg>
        <pc:spChg chg="del">
          <ac:chgData name="D'AMATO Chiara" userId="f06afc0e-ae7d-4a58-b42d-e907b1e4c8de" providerId="ADAL" clId="{90EE8BE2-B9CE-454D-89F2-4E08567FB5B2}" dt="2025-04-28T12:06:33.462" v="29775" actId="478"/>
          <ac:spMkLst>
            <pc:docMk/>
            <pc:sldMk cId="2625947333" sldId="2142532937"/>
            <ac:spMk id="88" creationId="{0F3CB3C9-C7BA-ABD1-3F8C-069C3AD0AEBF}"/>
          </ac:spMkLst>
        </pc:spChg>
        <pc:spChg chg="del">
          <ac:chgData name="D'AMATO Chiara" userId="f06afc0e-ae7d-4a58-b42d-e907b1e4c8de" providerId="ADAL" clId="{90EE8BE2-B9CE-454D-89F2-4E08567FB5B2}" dt="2025-04-28T12:06:33.462" v="29775" actId="478"/>
          <ac:spMkLst>
            <pc:docMk/>
            <pc:sldMk cId="2625947333" sldId="2142532937"/>
            <ac:spMk id="89" creationId="{B4B784E5-DFF2-1C93-B4A1-AF7BAF50EF2E}"/>
          </ac:spMkLst>
        </pc:spChg>
        <pc:spChg chg="del">
          <ac:chgData name="D'AMATO Chiara" userId="f06afc0e-ae7d-4a58-b42d-e907b1e4c8de" providerId="ADAL" clId="{90EE8BE2-B9CE-454D-89F2-4E08567FB5B2}" dt="2025-04-28T12:06:33.462" v="29775" actId="478"/>
          <ac:spMkLst>
            <pc:docMk/>
            <pc:sldMk cId="2625947333" sldId="2142532937"/>
            <ac:spMk id="90" creationId="{0763CAE5-A2E3-DAD2-25A3-0B8855663D3F}"/>
          </ac:spMkLst>
        </pc:spChg>
        <pc:spChg chg="del">
          <ac:chgData name="D'AMATO Chiara" userId="f06afc0e-ae7d-4a58-b42d-e907b1e4c8de" providerId="ADAL" clId="{90EE8BE2-B9CE-454D-89F2-4E08567FB5B2}" dt="2025-04-28T12:06:33.462" v="29775" actId="478"/>
          <ac:spMkLst>
            <pc:docMk/>
            <pc:sldMk cId="2625947333" sldId="2142532937"/>
            <ac:spMk id="91" creationId="{89191CEE-16FC-799A-EF1F-616A76013DBE}"/>
          </ac:spMkLst>
        </pc:spChg>
        <pc:spChg chg="del">
          <ac:chgData name="D'AMATO Chiara" userId="f06afc0e-ae7d-4a58-b42d-e907b1e4c8de" providerId="ADAL" clId="{90EE8BE2-B9CE-454D-89F2-4E08567FB5B2}" dt="2025-04-28T12:06:33.462" v="29775" actId="478"/>
          <ac:spMkLst>
            <pc:docMk/>
            <pc:sldMk cId="2625947333" sldId="2142532937"/>
            <ac:spMk id="92" creationId="{E32591D6-12E5-85CF-D500-F9716D4C03A0}"/>
          </ac:spMkLst>
        </pc:spChg>
        <pc:spChg chg="del">
          <ac:chgData name="D'AMATO Chiara" userId="f06afc0e-ae7d-4a58-b42d-e907b1e4c8de" providerId="ADAL" clId="{90EE8BE2-B9CE-454D-89F2-4E08567FB5B2}" dt="2025-04-28T12:06:33.462" v="29775" actId="478"/>
          <ac:spMkLst>
            <pc:docMk/>
            <pc:sldMk cId="2625947333" sldId="2142532937"/>
            <ac:spMk id="93" creationId="{83534B23-71AD-AC8D-5A23-43DE45E7A9FF}"/>
          </ac:spMkLst>
        </pc:spChg>
        <pc:spChg chg="del">
          <ac:chgData name="D'AMATO Chiara" userId="f06afc0e-ae7d-4a58-b42d-e907b1e4c8de" providerId="ADAL" clId="{90EE8BE2-B9CE-454D-89F2-4E08567FB5B2}" dt="2025-04-28T12:06:33.462" v="29775" actId="478"/>
          <ac:spMkLst>
            <pc:docMk/>
            <pc:sldMk cId="2625947333" sldId="2142532937"/>
            <ac:spMk id="94" creationId="{F221A127-D012-3C9A-6F94-84F73EE9BA8D}"/>
          </ac:spMkLst>
        </pc:spChg>
        <pc:spChg chg="del">
          <ac:chgData name="D'AMATO Chiara" userId="f06afc0e-ae7d-4a58-b42d-e907b1e4c8de" providerId="ADAL" clId="{90EE8BE2-B9CE-454D-89F2-4E08567FB5B2}" dt="2025-04-28T12:06:33.462" v="29775" actId="478"/>
          <ac:spMkLst>
            <pc:docMk/>
            <pc:sldMk cId="2625947333" sldId="2142532937"/>
            <ac:spMk id="151" creationId="{3003B965-DC48-E681-E203-A9B73B566335}"/>
          </ac:spMkLst>
        </pc:spChg>
        <pc:spChg chg="del">
          <ac:chgData name="D'AMATO Chiara" userId="f06afc0e-ae7d-4a58-b42d-e907b1e4c8de" providerId="ADAL" clId="{90EE8BE2-B9CE-454D-89F2-4E08567FB5B2}" dt="2025-04-28T12:06:33.462" v="29775" actId="478"/>
          <ac:spMkLst>
            <pc:docMk/>
            <pc:sldMk cId="2625947333" sldId="2142532937"/>
            <ac:spMk id="161" creationId="{13224489-6B46-5D05-EE09-60AE2376A3DD}"/>
          </ac:spMkLst>
        </pc:spChg>
        <pc:spChg chg="del">
          <ac:chgData name="D'AMATO Chiara" userId="f06afc0e-ae7d-4a58-b42d-e907b1e4c8de" providerId="ADAL" clId="{90EE8BE2-B9CE-454D-89F2-4E08567FB5B2}" dt="2025-04-28T12:06:33.462" v="29775" actId="478"/>
          <ac:spMkLst>
            <pc:docMk/>
            <pc:sldMk cId="2625947333" sldId="2142532937"/>
            <ac:spMk id="170" creationId="{ED9BC21C-FDE6-B1E0-6500-0A56DE8F0570}"/>
          </ac:spMkLst>
        </pc:spChg>
        <pc:spChg chg="del">
          <ac:chgData name="D'AMATO Chiara" userId="f06afc0e-ae7d-4a58-b42d-e907b1e4c8de" providerId="ADAL" clId="{90EE8BE2-B9CE-454D-89F2-4E08567FB5B2}" dt="2025-04-28T12:06:33.462" v="29775" actId="478"/>
          <ac:spMkLst>
            <pc:docMk/>
            <pc:sldMk cId="2625947333" sldId="2142532937"/>
            <ac:spMk id="186" creationId="{B997DFB9-C17A-938A-E468-C689745BC5C8}"/>
          </ac:spMkLst>
        </pc:spChg>
        <pc:spChg chg="del">
          <ac:chgData name="D'AMATO Chiara" userId="f06afc0e-ae7d-4a58-b42d-e907b1e4c8de" providerId="ADAL" clId="{90EE8BE2-B9CE-454D-89F2-4E08567FB5B2}" dt="2025-04-28T12:06:33.462" v="29775" actId="478"/>
          <ac:spMkLst>
            <pc:docMk/>
            <pc:sldMk cId="2625947333" sldId="2142532937"/>
            <ac:spMk id="189" creationId="{9A0CAF87-B4E3-B4D8-91E6-D45BC45288A2}"/>
          </ac:spMkLst>
        </pc:spChg>
        <pc:spChg chg="del">
          <ac:chgData name="D'AMATO Chiara" userId="f06afc0e-ae7d-4a58-b42d-e907b1e4c8de" providerId="ADAL" clId="{90EE8BE2-B9CE-454D-89F2-4E08567FB5B2}" dt="2025-04-28T12:06:33.462" v="29775" actId="478"/>
          <ac:spMkLst>
            <pc:docMk/>
            <pc:sldMk cId="2625947333" sldId="2142532937"/>
            <ac:spMk id="203" creationId="{7F31B215-EDB6-5104-65C5-C44B16E67D78}"/>
          </ac:spMkLst>
        </pc:spChg>
        <pc:spChg chg="del">
          <ac:chgData name="D'AMATO Chiara" userId="f06afc0e-ae7d-4a58-b42d-e907b1e4c8de" providerId="ADAL" clId="{90EE8BE2-B9CE-454D-89F2-4E08567FB5B2}" dt="2025-04-28T12:06:33.462" v="29775" actId="478"/>
          <ac:spMkLst>
            <pc:docMk/>
            <pc:sldMk cId="2625947333" sldId="2142532937"/>
            <ac:spMk id="270" creationId="{3A4877D4-EE40-9D4E-915D-5AE0B3349FE4}"/>
          </ac:spMkLst>
        </pc:spChg>
        <pc:cxnChg chg="del mod">
          <ac:chgData name="D'AMATO Chiara" userId="f06afc0e-ae7d-4a58-b42d-e907b1e4c8de" providerId="ADAL" clId="{90EE8BE2-B9CE-454D-89F2-4E08567FB5B2}" dt="2025-04-28T12:06:33.462" v="29775" actId="478"/>
          <ac:cxnSpMkLst>
            <pc:docMk/>
            <pc:sldMk cId="2625947333" sldId="2142532937"/>
            <ac:cxnSpMk id="17" creationId="{B33D8140-383C-D34E-E708-680C2A87A215}"/>
          </ac:cxnSpMkLst>
        </pc:cxnChg>
        <pc:cxnChg chg="del mod">
          <ac:chgData name="D'AMATO Chiara" userId="f06afc0e-ae7d-4a58-b42d-e907b1e4c8de" providerId="ADAL" clId="{90EE8BE2-B9CE-454D-89F2-4E08567FB5B2}" dt="2025-04-28T12:06:33.462" v="29775" actId="478"/>
          <ac:cxnSpMkLst>
            <pc:docMk/>
            <pc:sldMk cId="2625947333" sldId="2142532937"/>
            <ac:cxnSpMk id="19" creationId="{6CA1E2AB-0CB3-4E8A-C9EF-7F4727DE5675}"/>
          </ac:cxnSpMkLst>
        </pc:cxnChg>
        <pc:cxnChg chg="del mod">
          <ac:chgData name="D'AMATO Chiara" userId="f06afc0e-ae7d-4a58-b42d-e907b1e4c8de" providerId="ADAL" clId="{90EE8BE2-B9CE-454D-89F2-4E08567FB5B2}" dt="2025-04-28T12:06:33.462" v="29775" actId="478"/>
          <ac:cxnSpMkLst>
            <pc:docMk/>
            <pc:sldMk cId="2625947333" sldId="2142532937"/>
            <ac:cxnSpMk id="21" creationId="{F1736364-CABA-5731-77EF-DCF8DCFF21C8}"/>
          </ac:cxnSpMkLst>
        </pc:cxnChg>
        <pc:cxnChg chg="del mod">
          <ac:chgData name="D'AMATO Chiara" userId="f06afc0e-ae7d-4a58-b42d-e907b1e4c8de" providerId="ADAL" clId="{90EE8BE2-B9CE-454D-89F2-4E08567FB5B2}" dt="2025-04-28T12:06:33.462" v="29775" actId="478"/>
          <ac:cxnSpMkLst>
            <pc:docMk/>
            <pc:sldMk cId="2625947333" sldId="2142532937"/>
            <ac:cxnSpMk id="95" creationId="{801C44C4-4D58-9FFD-32E4-815140DFCACF}"/>
          </ac:cxnSpMkLst>
        </pc:cxnChg>
        <pc:cxnChg chg="del mod">
          <ac:chgData name="D'AMATO Chiara" userId="f06afc0e-ae7d-4a58-b42d-e907b1e4c8de" providerId="ADAL" clId="{90EE8BE2-B9CE-454D-89F2-4E08567FB5B2}" dt="2025-04-28T12:06:33.462" v="29775" actId="478"/>
          <ac:cxnSpMkLst>
            <pc:docMk/>
            <pc:sldMk cId="2625947333" sldId="2142532937"/>
            <ac:cxnSpMk id="113" creationId="{0129130A-309C-8ECA-CAA5-55475D903FB0}"/>
          </ac:cxnSpMkLst>
        </pc:cxnChg>
        <pc:cxnChg chg="del mod">
          <ac:chgData name="D'AMATO Chiara" userId="f06afc0e-ae7d-4a58-b42d-e907b1e4c8de" providerId="ADAL" clId="{90EE8BE2-B9CE-454D-89F2-4E08567FB5B2}" dt="2025-04-28T12:06:33.462" v="29775" actId="478"/>
          <ac:cxnSpMkLst>
            <pc:docMk/>
            <pc:sldMk cId="2625947333" sldId="2142532937"/>
            <ac:cxnSpMk id="155" creationId="{7B30225F-18B5-1A35-BD2A-367E4731986F}"/>
          </ac:cxnSpMkLst>
        </pc:cxnChg>
        <pc:cxnChg chg="del mod">
          <ac:chgData name="D'AMATO Chiara" userId="f06afc0e-ae7d-4a58-b42d-e907b1e4c8de" providerId="ADAL" clId="{90EE8BE2-B9CE-454D-89F2-4E08567FB5B2}" dt="2025-04-28T12:06:33.462" v="29775" actId="478"/>
          <ac:cxnSpMkLst>
            <pc:docMk/>
            <pc:sldMk cId="2625947333" sldId="2142532937"/>
            <ac:cxnSpMk id="156" creationId="{D94F15A5-3AF7-AD39-1142-6D751F9BA987}"/>
          </ac:cxnSpMkLst>
        </pc:cxnChg>
        <pc:cxnChg chg="del mod">
          <ac:chgData name="D'AMATO Chiara" userId="f06afc0e-ae7d-4a58-b42d-e907b1e4c8de" providerId="ADAL" clId="{90EE8BE2-B9CE-454D-89F2-4E08567FB5B2}" dt="2025-04-28T12:06:33.462" v="29775" actId="478"/>
          <ac:cxnSpMkLst>
            <pc:docMk/>
            <pc:sldMk cId="2625947333" sldId="2142532937"/>
            <ac:cxnSpMk id="160" creationId="{4CC209D3-2215-A7F0-B251-45D5509199F1}"/>
          </ac:cxnSpMkLst>
        </pc:cxnChg>
        <pc:cxnChg chg="del mod">
          <ac:chgData name="D'AMATO Chiara" userId="f06afc0e-ae7d-4a58-b42d-e907b1e4c8de" providerId="ADAL" clId="{90EE8BE2-B9CE-454D-89F2-4E08567FB5B2}" dt="2025-04-28T12:06:33.462" v="29775" actId="478"/>
          <ac:cxnSpMkLst>
            <pc:docMk/>
            <pc:sldMk cId="2625947333" sldId="2142532937"/>
            <ac:cxnSpMk id="192" creationId="{8D826C43-5772-720B-F044-A365CCDFFC0B}"/>
          </ac:cxnSpMkLst>
        </pc:cxnChg>
        <pc:cxnChg chg="del mod">
          <ac:chgData name="D'AMATO Chiara" userId="f06afc0e-ae7d-4a58-b42d-e907b1e4c8de" providerId="ADAL" clId="{90EE8BE2-B9CE-454D-89F2-4E08567FB5B2}" dt="2025-04-28T12:06:33.462" v="29775" actId="478"/>
          <ac:cxnSpMkLst>
            <pc:docMk/>
            <pc:sldMk cId="2625947333" sldId="2142532937"/>
            <ac:cxnSpMk id="204" creationId="{824EFD12-1B03-2C0C-269F-9D929F1F6A9F}"/>
          </ac:cxnSpMkLst>
        </pc:cxnChg>
        <pc:cxnChg chg="del mod">
          <ac:chgData name="D'AMATO Chiara" userId="f06afc0e-ae7d-4a58-b42d-e907b1e4c8de" providerId="ADAL" clId="{90EE8BE2-B9CE-454D-89F2-4E08567FB5B2}" dt="2025-04-28T12:06:33.462" v="29775" actId="478"/>
          <ac:cxnSpMkLst>
            <pc:docMk/>
            <pc:sldMk cId="2625947333" sldId="2142532937"/>
            <ac:cxnSpMk id="224" creationId="{7889DEC4-E8F6-D64B-8F62-674BB95D3E38}"/>
          </ac:cxnSpMkLst>
        </pc:cxnChg>
        <pc:cxnChg chg="del mod">
          <ac:chgData name="D'AMATO Chiara" userId="f06afc0e-ae7d-4a58-b42d-e907b1e4c8de" providerId="ADAL" clId="{90EE8BE2-B9CE-454D-89F2-4E08567FB5B2}" dt="2025-04-28T12:06:33.462" v="29775" actId="478"/>
          <ac:cxnSpMkLst>
            <pc:docMk/>
            <pc:sldMk cId="2625947333" sldId="2142532937"/>
            <ac:cxnSpMk id="228" creationId="{87E567E9-665C-90C3-2BE6-D5E3F5BF0BC8}"/>
          </ac:cxnSpMkLst>
        </pc:cxnChg>
        <pc:cxnChg chg="del mod">
          <ac:chgData name="D'AMATO Chiara" userId="f06afc0e-ae7d-4a58-b42d-e907b1e4c8de" providerId="ADAL" clId="{90EE8BE2-B9CE-454D-89F2-4E08567FB5B2}" dt="2025-04-28T12:06:33.462" v="29775" actId="478"/>
          <ac:cxnSpMkLst>
            <pc:docMk/>
            <pc:sldMk cId="2625947333" sldId="2142532937"/>
            <ac:cxnSpMk id="232" creationId="{3370E4D3-1EB9-7EDB-1555-7F8B1EE1CC96}"/>
          </ac:cxnSpMkLst>
        </pc:cxnChg>
        <pc:cxnChg chg="del mod">
          <ac:chgData name="D'AMATO Chiara" userId="f06afc0e-ae7d-4a58-b42d-e907b1e4c8de" providerId="ADAL" clId="{90EE8BE2-B9CE-454D-89F2-4E08567FB5B2}" dt="2025-04-28T12:06:33.462" v="29775" actId="478"/>
          <ac:cxnSpMkLst>
            <pc:docMk/>
            <pc:sldMk cId="2625947333" sldId="2142532937"/>
            <ac:cxnSpMk id="268" creationId="{C0E19BCE-178D-2E7E-7222-3C59EFB49923}"/>
          </ac:cxnSpMkLst>
        </pc:cxnChg>
      </pc:sldChg>
      <pc:sldMasterChg chg="delSldLayout">
        <pc:chgData name="D'AMATO Chiara" userId="f06afc0e-ae7d-4a58-b42d-e907b1e4c8de" providerId="ADAL" clId="{90EE8BE2-B9CE-454D-89F2-4E08567FB5B2}" dt="2025-04-15T13:10:45.157" v="1903" actId="47"/>
        <pc:sldMasterMkLst>
          <pc:docMk/>
          <pc:sldMasterMk cId="1028272178" sldId="2147483648"/>
        </pc:sldMasterMkLst>
        <pc:sldLayoutChg chg="del">
          <pc:chgData name="D'AMATO Chiara" userId="f06afc0e-ae7d-4a58-b42d-e907b1e4c8de" providerId="ADAL" clId="{90EE8BE2-B9CE-454D-89F2-4E08567FB5B2}" dt="2025-04-15T13:10:45.157" v="1903" actId="47"/>
          <pc:sldLayoutMkLst>
            <pc:docMk/>
            <pc:sldMasterMk cId="1028272178" sldId="2147483648"/>
            <pc:sldLayoutMk cId="672291543" sldId="2147483717"/>
          </pc:sldLayoutMkLst>
        </pc:sldLayoutChg>
        <pc:sldLayoutChg chg="del">
          <pc:chgData name="D'AMATO Chiara" userId="f06afc0e-ae7d-4a58-b42d-e907b1e4c8de" providerId="ADAL" clId="{90EE8BE2-B9CE-454D-89F2-4E08567FB5B2}" dt="2025-03-27T08:35:34.756" v="0" actId="47"/>
          <pc:sldLayoutMkLst>
            <pc:docMk/>
            <pc:sldMasterMk cId="1028272178" sldId="2147483648"/>
            <pc:sldLayoutMk cId="1522982851" sldId="2147483717"/>
          </pc:sldLayoutMkLst>
        </pc:sldLayoutChg>
      </pc:sldMaster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>
            <a:extLst>
              <a:ext uri="{FF2B5EF4-FFF2-40B4-BE49-F238E27FC236}">
                <a16:creationId xmlns:a16="http://schemas.microsoft.com/office/drawing/2014/main" id="{004A6464-93C4-4854-9620-BDC739823801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292E1915-9A8A-4936-9000-55D5B2F1B00B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0B1E1D4-E53F-4A56-B556-44E56614D519}" type="datetimeFigureOut">
              <a:rPr lang="en-US" smtClean="0"/>
              <a:t>4/28/2025</a:t>
            </a:fld>
            <a:endParaRPr lang="en-US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CB0DE3E7-7473-4BCD-827D-32C02504B911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0842E3EF-3A23-400E-B24D-1341D69D52E8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2AAB1C-EBB2-4D87-A116-AD758BD7565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55251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2AC5A0F-5BEF-477F-B46A-CF84D4361EA7}" type="datetimeFigureOut">
              <a:rPr lang="en-US" smtClean="0"/>
              <a:t>4/28/2025</a:t>
            </a:fld>
            <a:endParaRPr lang="en-US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8C8EF86-9AC9-4D80-AD3D-ADDF32630AF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7035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-COV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175A7FD8-0ADB-42FB-BF9E-74F18E84D3F3}"/>
              </a:ext>
            </a:extLst>
          </p:cNvPr>
          <p:cNvSpPr txBox="1"/>
          <p:nvPr userDrawn="1"/>
        </p:nvSpPr>
        <p:spPr>
          <a:xfrm>
            <a:off x="2881746" y="3560191"/>
            <a:ext cx="3380509" cy="221018"/>
          </a:xfrm>
          <a:prstGeom prst="rect">
            <a:avLst/>
          </a:prstGeom>
          <a:noFill/>
        </p:spPr>
        <p:txBody>
          <a:bodyPr wrap="square" lIns="18000" tIns="18000" rIns="18000" bIns="18000" rtlCol="0">
            <a:spAutoFit/>
          </a:bodyPr>
          <a:lstStyle/>
          <a:p>
            <a:pPr marL="88900" indent="-88900" algn="l">
              <a:buFont typeface="Arial" panose="020B0604020202020204" pitchFamily="34" charset="0"/>
              <a:buChar char="•"/>
            </a:pPr>
            <a:endParaRPr lang="en-US" sz="1200" noProof="0"/>
          </a:p>
        </p:txBody>
      </p:sp>
      <p:sp>
        <p:nvSpPr>
          <p:cNvPr id="12" name="Espace réservé du texte 11">
            <a:extLst>
              <a:ext uri="{FF2B5EF4-FFF2-40B4-BE49-F238E27FC236}">
                <a16:creationId xmlns:a16="http://schemas.microsoft.com/office/drawing/2014/main" id="{A0EC238B-C4E7-4160-ACEC-E3EBA391CDFB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881313" y="3560763"/>
            <a:ext cx="3381375" cy="519112"/>
          </a:xfrm>
        </p:spPr>
        <p:txBody>
          <a:bodyPr>
            <a:normAutofit/>
          </a:bodyPr>
          <a:lstStyle>
            <a:lvl1pPr marL="0" indent="0" algn="ctr">
              <a:buNone/>
              <a:defRPr sz="1200"/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noProof="0"/>
              <a:t>Author</a:t>
            </a:r>
          </a:p>
        </p:txBody>
      </p:sp>
      <p:sp>
        <p:nvSpPr>
          <p:cNvPr id="4" name="Titre 1">
            <a:extLst>
              <a:ext uri="{FF2B5EF4-FFF2-40B4-BE49-F238E27FC236}">
                <a16:creationId xmlns:a16="http://schemas.microsoft.com/office/drawing/2014/main" id="{61AC8BB3-0BEB-044C-AC32-089AD2810A3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28650" y="2623789"/>
            <a:ext cx="7886700" cy="400713"/>
          </a:xfrm>
        </p:spPr>
        <p:txBody>
          <a:bodyPr>
            <a:noAutofit/>
          </a:bodyPr>
          <a:lstStyle>
            <a:lvl1pPr algn="ctr">
              <a:defRPr sz="1300" b="1" i="0" baseline="0">
                <a:latin typeface="Arial" panose="020B0604020202020204" pitchFamily="34" charset="0"/>
              </a:defRPr>
            </a:lvl1pPr>
          </a:lstStyle>
          <a:p>
            <a:r>
              <a:rPr lang="en-US" noProof="0"/>
              <a:t>Presentation title</a:t>
            </a:r>
            <a:br>
              <a:rPr lang="en-US" noProof="0"/>
            </a:br>
            <a:r>
              <a:rPr lang="en-US" noProof="0"/>
              <a:t>—</a:t>
            </a:r>
          </a:p>
        </p:txBody>
      </p:sp>
      <p:sp>
        <p:nvSpPr>
          <p:cNvPr id="5" name="Espace réservé du texte 14">
            <a:extLst>
              <a:ext uri="{FF2B5EF4-FFF2-40B4-BE49-F238E27FC236}">
                <a16:creationId xmlns:a16="http://schemas.microsoft.com/office/drawing/2014/main" id="{BB097371-4D4B-8D4F-BA3B-E65C5023C175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628650" y="3024633"/>
            <a:ext cx="7886700" cy="247650"/>
          </a:xfrm>
        </p:spPr>
        <p:txBody>
          <a:bodyPr>
            <a:normAutofit/>
          </a:bodyPr>
          <a:lstStyle>
            <a:lvl1pPr marL="0" indent="0" algn="ctr">
              <a:buNone/>
              <a:defRPr sz="800" b="1" i="0" cap="all" baseline="0">
                <a:latin typeface="Arial" panose="020B0604020202020204" pitchFamily="34" charset="0"/>
              </a:defRPr>
            </a:lvl1pPr>
          </a:lstStyle>
          <a:p>
            <a:pPr lvl="0"/>
            <a:r>
              <a:rPr lang="en-US" noProof="0"/>
              <a:t>location, MONTH DAY YEAR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82095CCC-E104-E344-95CE-A43CD1EC5EA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3984297" y="4367212"/>
            <a:ext cx="1175405" cy="5227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78946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K-TABLE OF CONTENTS-PICTU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 userDrawn="1"/>
        </p:nvCxnSpPr>
        <p:spPr>
          <a:xfrm flipH="1">
            <a:off x="530410" y="4808969"/>
            <a:ext cx="3519129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 userDrawn="1"/>
        </p:nvCxnSpPr>
        <p:spPr>
          <a:xfrm flipH="1">
            <a:off x="5068595" y="4808969"/>
            <a:ext cx="357338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8" name="Date Placeholder 3"/>
          <p:cNvSpPr>
            <a:spLocks noGrp="1"/>
          </p:cNvSpPr>
          <p:nvPr>
            <p:ph type="dt" sz="half" idx="10"/>
          </p:nvPr>
        </p:nvSpPr>
        <p:spPr>
          <a:xfrm>
            <a:off x="444664" y="4808969"/>
            <a:ext cx="1939636" cy="232138"/>
          </a:xfrm>
        </p:spPr>
        <p:txBody>
          <a:bodyPr/>
          <a:lstStyle>
            <a:lvl1pPr>
              <a:defRPr sz="800" kern="800" spc="70"/>
            </a:lvl1pPr>
          </a:lstStyle>
          <a:p>
            <a:endParaRPr lang="en-US" noProof="0"/>
          </a:p>
        </p:txBody>
      </p:sp>
      <p:sp>
        <p:nvSpPr>
          <p:cNvPr id="19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4808969"/>
            <a:ext cx="2133600" cy="232138"/>
          </a:xfrm>
        </p:spPr>
        <p:txBody>
          <a:bodyPr vert="horz" lIns="91440" tIns="45720" rIns="91440" bIns="45720" rtlCol="0" anchor="ctr"/>
          <a:lstStyle>
            <a:lvl1pPr>
              <a:defRPr kumimoji="0" lang="en-US" sz="800" b="0" i="0" u="none" strike="noStrike" kern="800" cap="none" spc="70" normalizeH="0" baseline="0" smtClean="0">
                <a:ln>
                  <a:noFill/>
                </a:ln>
                <a:solidFill>
                  <a:srgbClr val="000000">
                    <a:tint val="75000"/>
                  </a:srgbClr>
                </a:solidFill>
                <a:effectLst/>
                <a:uLnTx/>
                <a:uFillTx/>
                <a:latin typeface="Arial"/>
              </a:defRPr>
            </a:lvl1pPr>
          </a:lstStyle>
          <a:p>
            <a:pPr algn="r" defTabSz="457200"/>
            <a:fld id="{6461E1E9-BD00-D045-8EE5-BA3676FDFF10}" type="slidenum">
              <a:rPr lang="en-US" noProof="0" smtClean="0"/>
              <a:pPr algn="r" defTabSz="457200"/>
              <a:t>‹#›</a:t>
            </a:fld>
            <a:endParaRPr lang="en-US" noProof="0"/>
          </a:p>
        </p:txBody>
      </p:sp>
      <p:cxnSp>
        <p:nvCxnSpPr>
          <p:cNvPr id="10" name="Straight Connector 9"/>
          <p:cNvCxnSpPr/>
          <p:nvPr userDrawn="1"/>
        </p:nvCxnSpPr>
        <p:spPr>
          <a:xfrm flipH="1">
            <a:off x="530409" y="604906"/>
            <a:ext cx="8111566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2" name="Text Placeholder 11"/>
          <p:cNvSpPr>
            <a:spLocks noGrp="1"/>
          </p:cNvSpPr>
          <p:nvPr>
            <p:ph type="body" sz="quarter" idx="14" hasCustomPrompt="1"/>
          </p:nvPr>
        </p:nvSpPr>
        <p:spPr>
          <a:xfrm>
            <a:off x="4049537" y="984960"/>
            <a:ext cx="4592439" cy="3414958"/>
          </a:xfrm>
          <a:prstGeom prst="rect">
            <a:avLst/>
          </a:prstGeom>
        </p:spPr>
        <p:txBody>
          <a:bodyPr>
            <a:normAutofit/>
          </a:bodyPr>
          <a:lstStyle>
            <a:lvl1pPr marL="1079500" indent="-1079500">
              <a:lnSpc>
                <a:spcPct val="200000"/>
              </a:lnSpc>
              <a:buFont typeface="+mj-lt"/>
              <a:buAutoNum type="arabicPeriod"/>
              <a:defRPr sz="1400" spc="60"/>
            </a:lvl1pPr>
          </a:lstStyle>
          <a:p>
            <a:pPr lvl="0"/>
            <a:r>
              <a:rPr lang="en-US" noProof="0" dirty="0"/>
              <a:t>Introduction </a:t>
            </a:r>
          </a:p>
          <a:p>
            <a:pPr lvl="0"/>
            <a:r>
              <a:rPr lang="en-US" noProof="0" dirty="0"/>
              <a:t>Chapter</a:t>
            </a:r>
          </a:p>
          <a:p>
            <a:pPr lvl="0"/>
            <a:r>
              <a:rPr lang="en-US" noProof="0" dirty="0"/>
              <a:t>Chapter</a:t>
            </a:r>
          </a:p>
          <a:p>
            <a:pPr lvl="0"/>
            <a:r>
              <a:rPr lang="en-US" noProof="0" dirty="0"/>
              <a:t>Chapter</a:t>
            </a:r>
          </a:p>
          <a:p>
            <a:pPr lvl="0"/>
            <a:r>
              <a:rPr lang="en-US" noProof="0" dirty="0"/>
              <a:t>Chapter</a:t>
            </a:r>
          </a:p>
          <a:p>
            <a:pPr lvl="0"/>
            <a:r>
              <a:rPr lang="en-US" noProof="0" dirty="0"/>
              <a:t>Chapter</a:t>
            </a:r>
          </a:p>
          <a:p>
            <a:pPr lvl="0"/>
            <a:r>
              <a:rPr lang="en-US" noProof="0" dirty="0"/>
              <a:t>Conclusion</a:t>
            </a:r>
          </a:p>
        </p:txBody>
      </p:sp>
      <p:sp>
        <p:nvSpPr>
          <p:cNvPr id="16" name="Picture Placeholder 15"/>
          <p:cNvSpPr>
            <a:spLocks noGrp="1"/>
          </p:cNvSpPr>
          <p:nvPr>
            <p:ph type="pic" sz="quarter" idx="16" hasCustomPrompt="1"/>
          </p:nvPr>
        </p:nvSpPr>
        <p:spPr>
          <a:xfrm>
            <a:off x="530409" y="984960"/>
            <a:ext cx="3519128" cy="3414960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1400" baseline="0">
                <a:solidFill>
                  <a:srgbClr val="BFBFBF"/>
                </a:solidFill>
              </a:defRPr>
            </a:lvl1pPr>
          </a:lstStyle>
          <a:p>
            <a:r>
              <a:rPr lang="en-US" noProof="0"/>
              <a:t>Picture </a:t>
            </a:r>
          </a:p>
          <a:p>
            <a:r>
              <a:rPr lang="en-US" noProof="0"/>
              <a:t>(optionnal)</a:t>
            </a:r>
          </a:p>
        </p:txBody>
      </p:sp>
      <p:sp>
        <p:nvSpPr>
          <p:cNvPr id="21" name="TextBox 20"/>
          <p:cNvSpPr txBox="1"/>
          <p:nvPr userDrawn="1"/>
        </p:nvSpPr>
        <p:spPr>
          <a:xfrm>
            <a:off x="2332708" y="-233280"/>
            <a:ext cx="184731" cy="3000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noProof="0"/>
          </a:p>
        </p:txBody>
      </p:sp>
      <p:sp>
        <p:nvSpPr>
          <p:cNvPr id="17" name="Text Placeholder 4"/>
          <p:cNvSpPr>
            <a:spLocks noGrp="1"/>
          </p:cNvSpPr>
          <p:nvPr>
            <p:ph type="body" sz="quarter" idx="13" hasCustomPrompt="1"/>
          </p:nvPr>
        </p:nvSpPr>
        <p:spPr>
          <a:xfrm>
            <a:off x="530409" y="135869"/>
            <a:ext cx="8111566" cy="456009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marL="0" indent="0" algn="ctr">
              <a:lnSpc>
                <a:spcPct val="90000"/>
              </a:lnSpc>
              <a:buNone/>
              <a:defRPr sz="1400" b="1" i="0" cap="all" spc="120">
                <a:latin typeface="Arial"/>
                <a:cs typeface="Arial"/>
              </a:defRPr>
            </a:lvl1pPr>
          </a:lstStyle>
          <a:p>
            <a:pPr lvl="0"/>
            <a:r>
              <a:rPr lang="en-US" noProof="0"/>
              <a:t>Table of contents</a:t>
            </a:r>
          </a:p>
        </p:txBody>
      </p:sp>
      <p:pic>
        <p:nvPicPr>
          <p:cNvPr id="14" name="Picture 12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4648" y="4748115"/>
            <a:ext cx="364593" cy="1986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39888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-Transition with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 hasCustomPrompt="1"/>
          </p:nvPr>
        </p:nvSpPr>
        <p:spPr>
          <a:xfrm>
            <a:off x="0" y="0"/>
            <a:ext cx="9144000" cy="5143500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bg1">
                    <a:lumMod val="75000"/>
                  </a:schemeClr>
                </a:solidFill>
              </a:defRPr>
            </a:lvl1pPr>
          </a:lstStyle>
          <a:p>
            <a:r>
              <a:rPr lang="en-US" noProof="0"/>
              <a:t>Picture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67BCA91C-26EA-4A80-9A91-F14E47FE6FE5}"/>
              </a:ext>
            </a:extLst>
          </p:cNvPr>
          <p:cNvSpPr/>
          <p:nvPr userDrawn="1"/>
        </p:nvSpPr>
        <p:spPr>
          <a:xfrm>
            <a:off x="0" y="3109680"/>
            <a:ext cx="9144000" cy="1457806"/>
          </a:xfrm>
          <a:prstGeom prst="rect">
            <a:avLst/>
          </a:prstGeom>
          <a:solidFill>
            <a:srgbClr val="262626">
              <a:alpha val="50196"/>
            </a:srgbClr>
          </a:solidFill>
          <a:ln>
            <a:solidFill>
              <a:srgbClr val="404040">
                <a:alpha val="50196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540" noProof="0"/>
          </a:p>
        </p:txBody>
      </p:sp>
      <p:sp>
        <p:nvSpPr>
          <p:cNvPr id="9" name="Espace réservé du titre 1">
            <a:extLst>
              <a:ext uri="{FF2B5EF4-FFF2-40B4-BE49-F238E27FC236}">
                <a16:creationId xmlns:a16="http://schemas.microsoft.com/office/drawing/2014/main" id="{B6A61D01-FC75-4764-9B5B-4F313B2B628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0" y="3580486"/>
            <a:ext cx="9144000" cy="516194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 indent="0" defTabSz="342900">
              <a:spcBef>
                <a:spcPct val="20000"/>
              </a:spcBef>
              <a:buFontTx/>
            </a:pPr>
            <a:r>
              <a:rPr lang="en-US" noProof="0"/>
              <a:t>title</a:t>
            </a:r>
          </a:p>
        </p:txBody>
      </p:sp>
    </p:spTree>
    <p:extLst>
      <p:ext uri="{BB962C8B-B14F-4D97-AF65-F5344CB8AC3E}">
        <p14:creationId xmlns:p14="http://schemas.microsoft.com/office/powerpoint/2010/main" val="26340146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-CHAPTER - WHIT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6" name="Straight Connector 15"/>
          <p:cNvCxnSpPr>
            <a:cxnSpLocks/>
          </p:cNvCxnSpPr>
          <p:nvPr userDrawn="1"/>
        </p:nvCxnSpPr>
        <p:spPr>
          <a:xfrm flipH="1">
            <a:off x="530411" y="4808969"/>
            <a:ext cx="3519129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7" name="Straight Connector 16"/>
          <p:cNvCxnSpPr>
            <a:cxnSpLocks/>
          </p:cNvCxnSpPr>
          <p:nvPr userDrawn="1"/>
        </p:nvCxnSpPr>
        <p:spPr>
          <a:xfrm flipH="1">
            <a:off x="5068596" y="4808969"/>
            <a:ext cx="357338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67979" y="4724110"/>
            <a:ext cx="396199" cy="215900"/>
          </a:xfrm>
          <a:prstGeom prst="rect">
            <a:avLst/>
          </a:prstGeom>
        </p:spPr>
      </p:pic>
      <p:sp>
        <p:nvSpPr>
          <p:cNvPr id="11" name="Text Placeholder 20">
            <a:extLst>
              <a:ext uri="{FF2B5EF4-FFF2-40B4-BE49-F238E27FC236}">
                <a16:creationId xmlns:a16="http://schemas.microsoft.com/office/drawing/2014/main" id="{0695474C-85FB-4ACB-8BC3-0B9EDBADD674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794425" y="2409263"/>
            <a:ext cx="7526193" cy="1607319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ctr">
              <a:lnSpc>
                <a:spcPct val="90000"/>
              </a:lnSpc>
              <a:buNone/>
              <a:defRPr sz="2200" b="1" i="0" cap="all" spc="230" baseline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pPr lvl="0"/>
            <a:r>
              <a:rPr lang="en-US" noProof="0"/>
              <a:t>Click and change the text</a:t>
            </a: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0B6A8267-D788-DD41-84BD-875F0792543E}"/>
              </a:ext>
            </a:extLst>
          </p:cNvPr>
          <p:cNvCxnSpPr>
            <a:cxnSpLocks/>
          </p:cNvCxnSpPr>
          <p:nvPr userDrawn="1"/>
        </p:nvCxnSpPr>
        <p:spPr>
          <a:xfrm flipH="1">
            <a:off x="530411" y="4808969"/>
            <a:ext cx="3519129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D295F476-5DA6-A94D-B030-42D084158CCB}"/>
              </a:ext>
            </a:extLst>
          </p:cNvPr>
          <p:cNvCxnSpPr>
            <a:cxnSpLocks/>
          </p:cNvCxnSpPr>
          <p:nvPr userDrawn="1"/>
        </p:nvCxnSpPr>
        <p:spPr>
          <a:xfrm flipH="1">
            <a:off x="5068596" y="4808969"/>
            <a:ext cx="357338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4" name="Picture 20">
            <a:extLst>
              <a:ext uri="{FF2B5EF4-FFF2-40B4-BE49-F238E27FC236}">
                <a16:creationId xmlns:a16="http://schemas.microsoft.com/office/drawing/2014/main" id="{37AA327A-7531-D24F-A701-680A02507FBB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4649" y="4748116"/>
            <a:ext cx="364593" cy="1986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421833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T - 100% Text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1AE3A7F5-8AF9-46C9-9663-F236BACFDC7D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30411" y="803788"/>
            <a:ext cx="8111566" cy="3828935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1400"/>
            </a:lvl1pPr>
            <a:lvl2pPr>
              <a:defRPr sz="1200"/>
            </a:lvl2pPr>
            <a:lvl3pPr>
              <a:defRPr sz="1100"/>
            </a:lvl3pPr>
            <a:lvl4pPr>
              <a:defRPr sz="1000"/>
            </a:lvl4pPr>
          </a:lstStyle>
          <a:p>
            <a:pPr lvl="0"/>
            <a:r>
              <a:rPr lang="en-US" noProof="0"/>
              <a:t>Click and change the master text styles</a:t>
            </a:r>
          </a:p>
          <a:p>
            <a:pPr lvl="1"/>
            <a:r>
              <a:rPr lang="en-US" noProof="0"/>
              <a:t>Level 2</a:t>
            </a:r>
          </a:p>
          <a:p>
            <a:pPr lvl="2"/>
            <a:r>
              <a:rPr lang="en-US" noProof="0"/>
              <a:t>Level 3</a:t>
            </a:r>
          </a:p>
          <a:p>
            <a:pPr lvl="3"/>
            <a:r>
              <a:rPr lang="en-US" noProof="0"/>
              <a:t>Level 4</a:t>
            </a:r>
          </a:p>
        </p:txBody>
      </p:sp>
      <p:cxnSp>
        <p:nvCxnSpPr>
          <p:cNvPr id="18" name="Straight Connector 11">
            <a:extLst>
              <a:ext uri="{FF2B5EF4-FFF2-40B4-BE49-F238E27FC236}">
                <a16:creationId xmlns:a16="http://schemas.microsoft.com/office/drawing/2014/main" id="{44F6F5C9-184C-43D1-AB48-7FA5AF5AE180}"/>
              </a:ext>
            </a:extLst>
          </p:cNvPr>
          <p:cNvCxnSpPr>
            <a:cxnSpLocks/>
          </p:cNvCxnSpPr>
          <p:nvPr userDrawn="1"/>
        </p:nvCxnSpPr>
        <p:spPr>
          <a:xfrm flipH="1">
            <a:off x="530411" y="4808969"/>
            <a:ext cx="3519129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9" name="Straight Connector 12">
            <a:extLst>
              <a:ext uri="{FF2B5EF4-FFF2-40B4-BE49-F238E27FC236}">
                <a16:creationId xmlns:a16="http://schemas.microsoft.com/office/drawing/2014/main" id="{0F9FA01F-01DB-4DFA-BD52-8AD26E5CEA04}"/>
              </a:ext>
            </a:extLst>
          </p:cNvPr>
          <p:cNvCxnSpPr>
            <a:cxnSpLocks/>
          </p:cNvCxnSpPr>
          <p:nvPr userDrawn="1"/>
        </p:nvCxnSpPr>
        <p:spPr>
          <a:xfrm flipH="1">
            <a:off x="5068596" y="4808969"/>
            <a:ext cx="357338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20" name="Picture 20">
            <a:extLst>
              <a:ext uri="{FF2B5EF4-FFF2-40B4-BE49-F238E27FC236}">
                <a16:creationId xmlns:a16="http://schemas.microsoft.com/office/drawing/2014/main" id="{EB35AEC8-EAE8-44F6-8C07-744D1366EB2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4649" y="4748116"/>
            <a:ext cx="364593" cy="198677"/>
          </a:xfrm>
          <a:prstGeom prst="rect">
            <a:avLst/>
          </a:prstGeom>
        </p:spPr>
      </p:pic>
      <p:sp>
        <p:nvSpPr>
          <p:cNvPr id="21" name="TextBox 5">
            <a:extLst>
              <a:ext uri="{FF2B5EF4-FFF2-40B4-BE49-F238E27FC236}">
                <a16:creationId xmlns:a16="http://schemas.microsoft.com/office/drawing/2014/main" id="{2D70A627-489B-434E-9224-AB9A3CC96BCD}"/>
              </a:ext>
            </a:extLst>
          </p:cNvPr>
          <p:cNvSpPr txBox="1"/>
          <p:nvPr userDrawn="1"/>
        </p:nvSpPr>
        <p:spPr>
          <a:xfrm>
            <a:off x="502024" y="4876184"/>
            <a:ext cx="2594467" cy="127128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algn="r">
              <a:defRPr sz="800" kern="800" spc="93">
                <a:solidFill>
                  <a:srgbClr val="898989"/>
                </a:solidFill>
              </a:defRPr>
            </a:lvl1pPr>
          </a:lstStyle>
          <a:p>
            <a:pPr lvl="0" algn="l"/>
            <a:r>
              <a:rPr lang="en-US" sz="600" i="1" noProof="0"/>
              <a:t>Confidential document – for internal use only</a:t>
            </a:r>
          </a:p>
        </p:txBody>
      </p:sp>
      <p:sp>
        <p:nvSpPr>
          <p:cNvPr id="22" name="Slide Number Placeholder 5">
            <a:extLst>
              <a:ext uri="{FF2B5EF4-FFF2-40B4-BE49-F238E27FC236}">
                <a16:creationId xmlns:a16="http://schemas.microsoft.com/office/drawing/2014/main" id="{41253E96-E308-4E4A-8B29-0F9D9AB248DC}"/>
              </a:ext>
            </a:extLst>
          </p:cNvPr>
          <p:cNvSpPr txBox="1">
            <a:spLocks/>
          </p:cNvSpPr>
          <p:nvPr userDrawn="1"/>
        </p:nvSpPr>
        <p:spPr>
          <a:xfrm>
            <a:off x="6553200" y="4808969"/>
            <a:ext cx="2133600" cy="2321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457200" rtl="0" eaLnBrk="1" latinLnBrk="0" hangingPunct="1">
              <a:defRPr sz="800" kern="800" spc="7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461E1E9-BD00-D045-8EE5-BA3676FDFF10}" type="slidenum">
              <a:rPr kumimoji="0" lang="en-US" sz="800" b="0" i="0" u="none" strike="noStrike" kern="800" cap="none" spc="70" normalizeH="0" baseline="0" noProof="0" smtClean="0">
                <a:ln>
                  <a:noFill/>
                </a:ln>
                <a:solidFill>
                  <a:srgbClr val="000000">
                    <a:tint val="75000"/>
                  </a:srgb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800" b="0" i="0" u="none" strike="noStrike" kern="800" cap="none" spc="70" normalizeH="0" baseline="0" noProof="0">
              <a:ln>
                <a:noFill/>
              </a:ln>
              <a:solidFill>
                <a:srgbClr val="000000">
                  <a:tint val="75000"/>
                </a:srgb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0" name="Text Placeholder 4">
            <a:extLst>
              <a:ext uri="{FF2B5EF4-FFF2-40B4-BE49-F238E27FC236}">
                <a16:creationId xmlns:a16="http://schemas.microsoft.com/office/drawing/2014/main" id="{BAC696E6-83EE-4E57-A162-A944D36C257A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30409" y="135869"/>
            <a:ext cx="8111566" cy="456009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marL="0" indent="0" algn="ctr">
              <a:lnSpc>
                <a:spcPct val="90000"/>
              </a:lnSpc>
              <a:buNone/>
              <a:defRPr sz="1400" b="1" i="0" cap="all" spc="120" baseline="0">
                <a:latin typeface="Arial"/>
                <a:cs typeface="Arial"/>
              </a:defRPr>
            </a:lvl1pPr>
          </a:lstStyle>
          <a:p>
            <a:pPr lvl="0"/>
            <a:r>
              <a:rPr lang="en-US" noProof="0"/>
              <a:t>Click and change the text</a:t>
            </a:r>
          </a:p>
        </p:txBody>
      </p:sp>
      <p:cxnSp>
        <p:nvCxnSpPr>
          <p:cNvPr id="11" name="Straight Connector 29">
            <a:extLst>
              <a:ext uri="{FF2B5EF4-FFF2-40B4-BE49-F238E27FC236}">
                <a16:creationId xmlns:a16="http://schemas.microsoft.com/office/drawing/2014/main" id="{645A59FE-8749-492E-8282-27E9B9D1500C}"/>
              </a:ext>
            </a:extLst>
          </p:cNvPr>
          <p:cNvCxnSpPr/>
          <p:nvPr userDrawn="1"/>
        </p:nvCxnSpPr>
        <p:spPr>
          <a:xfrm flipH="1">
            <a:off x="530409" y="604906"/>
            <a:ext cx="8111566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5179372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620" userDrawn="1">
          <p15:clr>
            <a:srgbClr val="FBAE40"/>
          </p15:clr>
        </p15:guide>
        <p15:guide id="2" pos="2880" userDrawn="1">
          <p15:clr>
            <a:srgbClr val="FBAE4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T 100% Text 2 colums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u texte 5">
            <a:extLst>
              <a:ext uri="{FF2B5EF4-FFF2-40B4-BE49-F238E27FC236}">
                <a16:creationId xmlns:a16="http://schemas.microsoft.com/office/drawing/2014/main" id="{1BB8DAE8-AE1D-4498-83AF-B4CE2B3BD853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530408" y="825910"/>
            <a:ext cx="3944610" cy="3756949"/>
          </a:xfrm>
          <a:prstGeom prst="rect">
            <a:avLst/>
          </a:prstGeom>
          <a:noFill/>
        </p:spPr>
        <p:txBody>
          <a:bodyPr anchor="ctr">
            <a:normAutofit/>
          </a:bodyPr>
          <a:lstStyle>
            <a:lvl1pPr>
              <a:defRPr sz="1400">
                <a:solidFill>
                  <a:schemeClr val="tx1"/>
                </a:solidFill>
              </a:defRPr>
            </a:lvl1pPr>
            <a:lvl2pPr>
              <a:defRPr sz="1200">
                <a:solidFill>
                  <a:schemeClr val="tx1"/>
                </a:solidFill>
              </a:defRPr>
            </a:lvl2pPr>
            <a:lvl3pPr>
              <a:defRPr sz="1100">
                <a:solidFill>
                  <a:schemeClr val="tx1"/>
                </a:solidFill>
              </a:defRPr>
            </a:lvl3pPr>
            <a:lvl4pPr>
              <a:defRPr sz="1000">
                <a:solidFill>
                  <a:schemeClr val="tx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noProof="0"/>
              <a:t>Click and change the master text styles</a:t>
            </a:r>
          </a:p>
          <a:p>
            <a:pPr lvl="1"/>
            <a:r>
              <a:rPr lang="en-US" noProof="0"/>
              <a:t>Level 2</a:t>
            </a:r>
          </a:p>
          <a:p>
            <a:pPr lvl="2"/>
            <a:r>
              <a:rPr lang="en-US" noProof="0"/>
              <a:t>Level 3</a:t>
            </a:r>
          </a:p>
          <a:p>
            <a:pPr lvl="3"/>
            <a:r>
              <a:rPr lang="en-US" noProof="0"/>
              <a:t>Level 4</a:t>
            </a:r>
          </a:p>
        </p:txBody>
      </p:sp>
      <p:sp>
        <p:nvSpPr>
          <p:cNvPr id="13" name="Espace réservé du texte 5">
            <a:extLst>
              <a:ext uri="{FF2B5EF4-FFF2-40B4-BE49-F238E27FC236}">
                <a16:creationId xmlns:a16="http://schemas.microsoft.com/office/drawing/2014/main" id="{3DC7C5A7-79B0-4459-B402-46082AF48098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668983" y="825909"/>
            <a:ext cx="3982107" cy="3759944"/>
          </a:xfrm>
          <a:prstGeom prst="rect">
            <a:avLst/>
          </a:prstGeom>
          <a:noFill/>
        </p:spPr>
        <p:txBody>
          <a:bodyPr anchor="ctr">
            <a:normAutofit/>
          </a:bodyPr>
          <a:lstStyle>
            <a:lvl1pPr>
              <a:defRPr sz="1400">
                <a:solidFill>
                  <a:schemeClr val="tx1"/>
                </a:solidFill>
              </a:defRPr>
            </a:lvl1pPr>
            <a:lvl2pPr>
              <a:defRPr sz="1200">
                <a:solidFill>
                  <a:schemeClr val="tx1"/>
                </a:solidFill>
              </a:defRPr>
            </a:lvl2pPr>
            <a:lvl3pPr>
              <a:defRPr sz="1100">
                <a:solidFill>
                  <a:schemeClr val="tx1"/>
                </a:solidFill>
              </a:defRPr>
            </a:lvl3pPr>
            <a:lvl4pPr>
              <a:defRPr sz="1000">
                <a:solidFill>
                  <a:schemeClr val="tx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noProof="0"/>
              <a:t>Click and change the master text styles</a:t>
            </a:r>
          </a:p>
          <a:p>
            <a:pPr lvl="1"/>
            <a:r>
              <a:rPr lang="en-US" noProof="0"/>
              <a:t>Level 2</a:t>
            </a:r>
          </a:p>
          <a:p>
            <a:pPr lvl="2"/>
            <a:r>
              <a:rPr lang="en-US" noProof="0"/>
              <a:t>Level 3</a:t>
            </a:r>
          </a:p>
          <a:p>
            <a:pPr lvl="3"/>
            <a:r>
              <a:rPr lang="en-US" noProof="0"/>
              <a:t>Level 4</a:t>
            </a:r>
          </a:p>
        </p:txBody>
      </p:sp>
      <p:cxnSp>
        <p:nvCxnSpPr>
          <p:cNvPr id="15" name="Straight Connector 11">
            <a:extLst>
              <a:ext uri="{FF2B5EF4-FFF2-40B4-BE49-F238E27FC236}">
                <a16:creationId xmlns:a16="http://schemas.microsoft.com/office/drawing/2014/main" id="{9E53DBD3-E1CB-4CD6-A344-5DC81A7163DF}"/>
              </a:ext>
            </a:extLst>
          </p:cNvPr>
          <p:cNvCxnSpPr>
            <a:cxnSpLocks/>
          </p:cNvCxnSpPr>
          <p:nvPr userDrawn="1"/>
        </p:nvCxnSpPr>
        <p:spPr>
          <a:xfrm flipH="1">
            <a:off x="530411" y="4808969"/>
            <a:ext cx="3519129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6" name="Straight Connector 12">
            <a:extLst>
              <a:ext uri="{FF2B5EF4-FFF2-40B4-BE49-F238E27FC236}">
                <a16:creationId xmlns:a16="http://schemas.microsoft.com/office/drawing/2014/main" id="{A9C4ED37-C33F-411E-9DD8-4C3D1C13D34D}"/>
              </a:ext>
            </a:extLst>
          </p:cNvPr>
          <p:cNvCxnSpPr>
            <a:cxnSpLocks/>
          </p:cNvCxnSpPr>
          <p:nvPr userDrawn="1"/>
        </p:nvCxnSpPr>
        <p:spPr>
          <a:xfrm flipH="1">
            <a:off x="5068596" y="4808969"/>
            <a:ext cx="357338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7" name="Picture 20">
            <a:extLst>
              <a:ext uri="{FF2B5EF4-FFF2-40B4-BE49-F238E27FC236}">
                <a16:creationId xmlns:a16="http://schemas.microsoft.com/office/drawing/2014/main" id="{CA099D1C-2A74-48B2-8CB9-D149CE8F81D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4649" y="4748116"/>
            <a:ext cx="364593" cy="198677"/>
          </a:xfrm>
          <a:prstGeom prst="rect">
            <a:avLst/>
          </a:prstGeom>
        </p:spPr>
      </p:pic>
      <p:sp>
        <p:nvSpPr>
          <p:cNvPr id="18" name="TextBox 5">
            <a:extLst>
              <a:ext uri="{FF2B5EF4-FFF2-40B4-BE49-F238E27FC236}">
                <a16:creationId xmlns:a16="http://schemas.microsoft.com/office/drawing/2014/main" id="{9F51B3F2-BCC8-4145-AA38-31B588BA57BD}"/>
              </a:ext>
            </a:extLst>
          </p:cNvPr>
          <p:cNvSpPr txBox="1"/>
          <p:nvPr userDrawn="1"/>
        </p:nvSpPr>
        <p:spPr>
          <a:xfrm>
            <a:off x="502024" y="4876184"/>
            <a:ext cx="2594467" cy="127128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algn="r">
              <a:defRPr sz="800" kern="800" spc="93">
                <a:solidFill>
                  <a:srgbClr val="898989"/>
                </a:solidFill>
              </a:defRPr>
            </a:lvl1pPr>
          </a:lstStyle>
          <a:p>
            <a:pPr lvl="0" algn="l"/>
            <a:r>
              <a:rPr lang="en-US" sz="600" i="1" noProof="0"/>
              <a:t>Confidential document – for internal use only</a:t>
            </a:r>
          </a:p>
        </p:txBody>
      </p:sp>
      <p:sp>
        <p:nvSpPr>
          <p:cNvPr id="19" name="Slide Number Placeholder 5">
            <a:extLst>
              <a:ext uri="{FF2B5EF4-FFF2-40B4-BE49-F238E27FC236}">
                <a16:creationId xmlns:a16="http://schemas.microsoft.com/office/drawing/2014/main" id="{C7251B66-C931-478F-AFE6-7B8D990EBC03}"/>
              </a:ext>
            </a:extLst>
          </p:cNvPr>
          <p:cNvSpPr txBox="1">
            <a:spLocks/>
          </p:cNvSpPr>
          <p:nvPr userDrawn="1"/>
        </p:nvSpPr>
        <p:spPr>
          <a:xfrm>
            <a:off x="6553200" y="4808969"/>
            <a:ext cx="2133600" cy="2321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457200" rtl="0" eaLnBrk="1" latinLnBrk="0" hangingPunct="1">
              <a:defRPr sz="800" kern="800" spc="7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461E1E9-BD00-D045-8EE5-BA3676FDFF10}" type="slidenum">
              <a:rPr kumimoji="0" lang="en-US" sz="800" b="0" i="0" u="none" strike="noStrike" kern="800" cap="none" spc="70" normalizeH="0" baseline="0" noProof="0" smtClean="0">
                <a:ln>
                  <a:noFill/>
                </a:ln>
                <a:solidFill>
                  <a:srgbClr val="000000">
                    <a:tint val="75000"/>
                  </a:srgb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800" b="0" i="0" u="none" strike="noStrike" kern="800" cap="none" spc="70" normalizeH="0" baseline="0" noProof="0">
              <a:ln>
                <a:noFill/>
              </a:ln>
              <a:solidFill>
                <a:srgbClr val="000000">
                  <a:tint val="75000"/>
                </a:srgb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1" name="Text Placeholder 4">
            <a:extLst>
              <a:ext uri="{FF2B5EF4-FFF2-40B4-BE49-F238E27FC236}">
                <a16:creationId xmlns:a16="http://schemas.microsoft.com/office/drawing/2014/main" id="{995786FB-6BBC-4D18-9D9A-1A7293FE1B59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30409" y="135869"/>
            <a:ext cx="8111566" cy="456009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marL="0" indent="0" algn="ctr">
              <a:lnSpc>
                <a:spcPct val="90000"/>
              </a:lnSpc>
              <a:buNone/>
              <a:defRPr sz="1400" b="1" i="0" cap="all" spc="120" baseline="0">
                <a:latin typeface="Arial"/>
                <a:cs typeface="Arial"/>
              </a:defRPr>
            </a:lvl1pPr>
          </a:lstStyle>
          <a:p>
            <a:pPr lvl="0"/>
            <a:r>
              <a:rPr lang="en-US" noProof="0"/>
              <a:t>Click and change the text</a:t>
            </a:r>
          </a:p>
        </p:txBody>
      </p:sp>
      <p:cxnSp>
        <p:nvCxnSpPr>
          <p:cNvPr id="12" name="Straight Connector 29">
            <a:extLst>
              <a:ext uri="{FF2B5EF4-FFF2-40B4-BE49-F238E27FC236}">
                <a16:creationId xmlns:a16="http://schemas.microsoft.com/office/drawing/2014/main" id="{83E90829-2E7D-4090-A7A0-F4C12F102F90}"/>
              </a:ext>
            </a:extLst>
          </p:cNvPr>
          <p:cNvCxnSpPr/>
          <p:nvPr userDrawn="1"/>
        </p:nvCxnSpPr>
        <p:spPr>
          <a:xfrm flipH="1">
            <a:off x="530409" y="604906"/>
            <a:ext cx="8111566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66914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T 100% Text 3 colums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u texte 5">
            <a:extLst>
              <a:ext uri="{FF2B5EF4-FFF2-40B4-BE49-F238E27FC236}">
                <a16:creationId xmlns:a16="http://schemas.microsoft.com/office/drawing/2014/main" id="{1BB8DAE8-AE1D-4498-83AF-B4CE2B3BD853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530408" y="825910"/>
            <a:ext cx="2619000" cy="3756949"/>
          </a:xfrm>
          <a:prstGeom prst="rect">
            <a:avLst/>
          </a:prstGeom>
          <a:noFill/>
        </p:spPr>
        <p:txBody>
          <a:bodyPr anchor="ctr">
            <a:normAutofit/>
          </a:bodyPr>
          <a:lstStyle>
            <a:lvl1pPr>
              <a:defRPr sz="1400">
                <a:solidFill>
                  <a:schemeClr val="tx1"/>
                </a:solidFill>
              </a:defRPr>
            </a:lvl1pPr>
            <a:lvl2pPr>
              <a:defRPr sz="1200">
                <a:solidFill>
                  <a:schemeClr val="tx1"/>
                </a:solidFill>
              </a:defRPr>
            </a:lvl2pPr>
            <a:lvl3pPr>
              <a:defRPr sz="1100">
                <a:solidFill>
                  <a:schemeClr val="tx1"/>
                </a:solidFill>
              </a:defRPr>
            </a:lvl3pPr>
            <a:lvl4pPr>
              <a:defRPr sz="1000">
                <a:solidFill>
                  <a:schemeClr val="tx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noProof="0" dirty="0"/>
              <a:t>Click and change the master text styles</a:t>
            </a:r>
          </a:p>
          <a:p>
            <a:pPr lvl="1"/>
            <a:r>
              <a:rPr lang="en-US" noProof="0" dirty="0"/>
              <a:t>Level 2</a:t>
            </a:r>
          </a:p>
          <a:p>
            <a:pPr lvl="2"/>
            <a:r>
              <a:rPr lang="en-US" noProof="0" dirty="0"/>
              <a:t>Level 3</a:t>
            </a:r>
          </a:p>
          <a:p>
            <a:pPr lvl="3"/>
            <a:r>
              <a:rPr lang="en-US" noProof="0" dirty="0"/>
              <a:t>Level 4</a:t>
            </a:r>
          </a:p>
        </p:txBody>
      </p:sp>
      <p:sp>
        <p:nvSpPr>
          <p:cNvPr id="13" name="Espace réservé du texte 5">
            <a:extLst>
              <a:ext uri="{FF2B5EF4-FFF2-40B4-BE49-F238E27FC236}">
                <a16:creationId xmlns:a16="http://schemas.microsoft.com/office/drawing/2014/main" id="{3DC7C5A7-79B0-4459-B402-46082AF48098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032090" y="825909"/>
            <a:ext cx="2619000" cy="3759944"/>
          </a:xfrm>
          <a:prstGeom prst="rect">
            <a:avLst/>
          </a:prstGeom>
          <a:noFill/>
        </p:spPr>
        <p:txBody>
          <a:bodyPr anchor="ctr">
            <a:normAutofit/>
          </a:bodyPr>
          <a:lstStyle>
            <a:lvl1pPr>
              <a:defRPr sz="1400">
                <a:solidFill>
                  <a:schemeClr val="tx1"/>
                </a:solidFill>
              </a:defRPr>
            </a:lvl1pPr>
            <a:lvl2pPr>
              <a:defRPr sz="1200">
                <a:solidFill>
                  <a:schemeClr val="tx1"/>
                </a:solidFill>
              </a:defRPr>
            </a:lvl2pPr>
            <a:lvl3pPr>
              <a:defRPr sz="1100">
                <a:solidFill>
                  <a:schemeClr val="tx1"/>
                </a:solidFill>
              </a:defRPr>
            </a:lvl3pPr>
            <a:lvl4pPr>
              <a:defRPr sz="1000">
                <a:solidFill>
                  <a:schemeClr val="tx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noProof="0"/>
              <a:t>Click and change the master text styles</a:t>
            </a:r>
          </a:p>
          <a:p>
            <a:pPr lvl="1"/>
            <a:r>
              <a:rPr lang="en-US" noProof="0"/>
              <a:t>Level 2</a:t>
            </a:r>
          </a:p>
          <a:p>
            <a:pPr lvl="2"/>
            <a:r>
              <a:rPr lang="en-US" noProof="0"/>
              <a:t>Level 3</a:t>
            </a:r>
          </a:p>
          <a:p>
            <a:pPr lvl="3"/>
            <a:r>
              <a:rPr lang="en-US" noProof="0"/>
              <a:t>Level 4</a:t>
            </a:r>
          </a:p>
        </p:txBody>
      </p:sp>
      <p:sp>
        <p:nvSpPr>
          <p:cNvPr id="14" name="Espace réservé du texte 5">
            <a:extLst>
              <a:ext uri="{FF2B5EF4-FFF2-40B4-BE49-F238E27FC236}">
                <a16:creationId xmlns:a16="http://schemas.microsoft.com/office/drawing/2014/main" id="{CC833379-8578-4B4F-9C98-E14B44C936C8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3281249" y="825909"/>
            <a:ext cx="2619000" cy="3759944"/>
          </a:xfrm>
          <a:prstGeom prst="rect">
            <a:avLst/>
          </a:prstGeom>
          <a:noFill/>
        </p:spPr>
        <p:txBody>
          <a:bodyPr anchor="ctr">
            <a:normAutofit/>
          </a:bodyPr>
          <a:lstStyle>
            <a:lvl1pPr>
              <a:defRPr sz="1400">
                <a:solidFill>
                  <a:schemeClr val="tx1"/>
                </a:solidFill>
              </a:defRPr>
            </a:lvl1pPr>
            <a:lvl2pPr>
              <a:defRPr sz="1200">
                <a:solidFill>
                  <a:schemeClr val="tx1"/>
                </a:solidFill>
              </a:defRPr>
            </a:lvl2pPr>
            <a:lvl3pPr>
              <a:defRPr sz="1100">
                <a:solidFill>
                  <a:schemeClr val="tx1"/>
                </a:solidFill>
              </a:defRPr>
            </a:lvl3pPr>
            <a:lvl4pPr>
              <a:defRPr sz="1000">
                <a:solidFill>
                  <a:schemeClr val="tx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noProof="0"/>
              <a:t>Click and change the master text styles</a:t>
            </a:r>
          </a:p>
          <a:p>
            <a:pPr lvl="1"/>
            <a:r>
              <a:rPr lang="en-US" noProof="0"/>
              <a:t>Level 2</a:t>
            </a:r>
          </a:p>
          <a:p>
            <a:pPr lvl="2"/>
            <a:r>
              <a:rPr lang="en-US" noProof="0"/>
              <a:t>Level 3</a:t>
            </a:r>
          </a:p>
          <a:p>
            <a:pPr lvl="3"/>
            <a:r>
              <a:rPr lang="en-US" noProof="0"/>
              <a:t>Level 4</a:t>
            </a:r>
          </a:p>
        </p:txBody>
      </p:sp>
      <p:cxnSp>
        <p:nvCxnSpPr>
          <p:cNvPr id="16" name="Straight Connector 11">
            <a:extLst>
              <a:ext uri="{FF2B5EF4-FFF2-40B4-BE49-F238E27FC236}">
                <a16:creationId xmlns:a16="http://schemas.microsoft.com/office/drawing/2014/main" id="{A9D1C804-123A-4405-959D-E40693D63A58}"/>
              </a:ext>
            </a:extLst>
          </p:cNvPr>
          <p:cNvCxnSpPr>
            <a:cxnSpLocks/>
          </p:cNvCxnSpPr>
          <p:nvPr userDrawn="1"/>
        </p:nvCxnSpPr>
        <p:spPr>
          <a:xfrm flipH="1">
            <a:off x="530411" y="4808969"/>
            <a:ext cx="3519129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7" name="Straight Connector 12">
            <a:extLst>
              <a:ext uri="{FF2B5EF4-FFF2-40B4-BE49-F238E27FC236}">
                <a16:creationId xmlns:a16="http://schemas.microsoft.com/office/drawing/2014/main" id="{448FA425-7C4F-4C8D-B6BD-51AD69719EAE}"/>
              </a:ext>
            </a:extLst>
          </p:cNvPr>
          <p:cNvCxnSpPr>
            <a:cxnSpLocks/>
          </p:cNvCxnSpPr>
          <p:nvPr userDrawn="1"/>
        </p:nvCxnSpPr>
        <p:spPr>
          <a:xfrm flipH="1">
            <a:off x="5068596" y="4808969"/>
            <a:ext cx="357338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8" name="Picture 20">
            <a:extLst>
              <a:ext uri="{FF2B5EF4-FFF2-40B4-BE49-F238E27FC236}">
                <a16:creationId xmlns:a16="http://schemas.microsoft.com/office/drawing/2014/main" id="{15A8EFBB-3FB6-4633-9888-D114346276D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4649" y="4748116"/>
            <a:ext cx="364593" cy="198677"/>
          </a:xfrm>
          <a:prstGeom prst="rect">
            <a:avLst/>
          </a:prstGeom>
        </p:spPr>
      </p:pic>
      <p:sp>
        <p:nvSpPr>
          <p:cNvPr id="19" name="TextBox 5">
            <a:extLst>
              <a:ext uri="{FF2B5EF4-FFF2-40B4-BE49-F238E27FC236}">
                <a16:creationId xmlns:a16="http://schemas.microsoft.com/office/drawing/2014/main" id="{E5E2B887-60AF-4B55-8956-6DC8743F3E3E}"/>
              </a:ext>
            </a:extLst>
          </p:cNvPr>
          <p:cNvSpPr txBox="1"/>
          <p:nvPr userDrawn="1"/>
        </p:nvSpPr>
        <p:spPr>
          <a:xfrm>
            <a:off x="502024" y="4876184"/>
            <a:ext cx="2594467" cy="127128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algn="r">
              <a:defRPr sz="800" kern="800" spc="93">
                <a:solidFill>
                  <a:srgbClr val="898989"/>
                </a:solidFill>
              </a:defRPr>
            </a:lvl1pPr>
          </a:lstStyle>
          <a:p>
            <a:pPr lvl="0" algn="l"/>
            <a:r>
              <a:rPr lang="en-US" sz="600" i="1" noProof="0"/>
              <a:t>Confidential document – for internal use only</a:t>
            </a:r>
          </a:p>
        </p:txBody>
      </p:sp>
      <p:sp>
        <p:nvSpPr>
          <p:cNvPr id="20" name="Slide Number Placeholder 5">
            <a:extLst>
              <a:ext uri="{FF2B5EF4-FFF2-40B4-BE49-F238E27FC236}">
                <a16:creationId xmlns:a16="http://schemas.microsoft.com/office/drawing/2014/main" id="{E297ED58-8766-4FE2-90AF-EF8BB78F7E95}"/>
              </a:ext>
            </a:extLst>
          </p:cNvPr>
          <p:cNvSpPr txBox="1">
            <a:spLocks/>
          </p:cNvSpPr>
          <p:nvPr userDrawn="1"/>
        </p:nvSpPr>
        <p:spPr>
          <a:xfrm>
            <a:off x="6553200" y="4808969"/>
            <a:ext cx="2133600" cy="2321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457200" rtl="0" eaLnBrk="1" latinLnBrk="0" hangingPunct="1">
              <a:defRPr sz="800" kern="800" spc="7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461E1E9-BD00-D045-8EE5-BA3676FDFF10}" type="slidenum">
              <a:rPr kumimoji="0" lang="en-US" sz="800" b="0" i="0" u="none" strike="noStrike" kern="800" cap="none" spc="70" normalizeH="0" baseline="0" noProof="0" smtClean="0">
                <a:ln>
                  <a:noFill/>
                </a:ln>
                <a:solidFill>
                  <a:srgbClr val="000000">
                    <a:tint val="75000"/>
                  </a:srgb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800" b="0" i="0" u="none" strike="noStrike" kern="800" cap="none" spc="70" normalizeH="0" baseline="0" noProof="0">
              <a:ln>
                <a:noFill/>
              </a:ln>
              <a:solidFill>
                <a:srgbClr val="000000">
                  <a:tint val="75000"/>
                </a:srgb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2" name="Text Placeholder 4">
            <a:extLst>
              <a:ext uri="{FF2B5EF4-FFF2-40B4-BE49-F238E27FC236}">
                <a16:creationId xmlns:a16="http://schemas.microsoft.com/office/drawing/2014/main" id="{6AF3FDFC-2132-4FFA-82B3-B56506032CA8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530409" y="135869"/>
            <a:ext cx="8111566" cy="456009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marL="0" indent="0" algn="ctr">
              <a:lnSpc>
                <a:spcPct val="90000"/>
              </a:lnSpc>
              <a:buNone/>
              <a:defRPr sz="1400" b="1" i="0" cap="all" spc="120" baseline="0">
                <a:latin typeface="Arial"/>
                <a:cs typeface="Arial"/>
              </a:defRPr>
            </a:lvl1pPr>
          </a:lstStyle>
          <a:p>
            <a:pPr lvl="0"/>
            <a:r>
              <a:rPr lang="en-US" noProof="0"/>
              <a:t>Click and change the text</a:t>
            </a:r>
          </a:p>
        </p:txBody>
      </p:sp>
      <p:cxnSp>
        <p:nvCxnSpPr>
          <p:cNvPr id="15" name="Straight Connector 29">
            <a:extLst>
              <a:ext uri="{FF2B5EF4-FFF2-40B4-BE49-F238E27FC236}">
                <a16:creationId xmlns:a16="http://schemas.microsoft.com/office/drawing/2014/main" id="{085E1846-B15A-4D82-9199-4C467EB9B65F}"/>
              </a:ext>
            </a:extLst>
          </p:cNvPr>
          <p:cNvCxnSpPr/>
          <p:nvPr userDrawn="1"/>
        </p:nvCxnSpPr>
        <p:spPr>
          <a:xfrm flipH="1">
            <a:off x="530409" y="604906"/>
            <a:ext cx="8111566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054705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T 100% Text BiColor white r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4" name="Straight Connector 29">
            <a:extLst>
              <a:ext uri="{FF2B5EF4-FFF2-40B4-BE49-F238E27FC236}">
                <a16:creationId xmlns:a16="http://schemas.microsoft.com/office/drawing/2014/main" id="{5942DC62-92F1-493E-A9EB-04D6F3BD759F}"/>
              </a:ext>
            </a:extLst>
          </p:cNvPr>
          <p:cNvCxnSpPr/>
          <p:nvPr userDrawn="1"/>
        </p:nvCxnSpPr>
        <p:spPr>
          <a:xfrm flipH="1">
            <a:off x="530409" y="604906"/>
            <a:ext cx="8111566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0" name="Straight Connector 11">
            <a:extLst>
              <a:ext uri="{FF2B5EF4-FFF2-40B4-BE49-F238E27FC236}">
                <a16:creationId xmlns:a16="http://schemas.microsoft.com/office/drawing/2014/main" id="{7DB2EBCF-74D6-46E6-A592-000D04211C8E}"/>
              </a:ext>
            </a:extLst>
          </p:cNvPr>
          <p:cNvCxnSpPr>
            <a:cxnSpLocks/>
          </p:cNvCxnSpPr>
          <p:nvPr userDrawn="1"/>
        </p:nvCxnSpPr>
        <p:spPr>
          <a:xfrm flipH="1">
            <a:off x="530411" y="4808969"/>
            <a:ext cx="3519129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1" name="Straight Connector 12">
            <a:extLst>
              <a:ext uri="{FF2B5EF4-FFF2-40B4-BE49-F238E27FC236}">
                <a16:creationId xmlns:a16="http://schemas.microsoft.com/office/drawing/2014/main" id="{27A1D5AB-9CD2-40FA-94FC-773F583B833E}"/>
              </a:ext>
            </a:extLst>
          </p:cNvPr>
          <p:cNvCxnSpPr>
            <a:cxnSpLocks/>
          </p:cNvCxnSpPr>
          <p:nvPr userDrawn="1"/>
        </p:nvCxnSpPr>
        <p:spPr>
          <a:xfrm flipH="1">
            <a:off x="5068596" y="4808969"/>
            <a:ext cx="357338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22" name="Picture 20">
            <a:extLst>
              <a:ext uri="{FF2B5EF4-FFF2-40B4-BE49-F238E27FC236}">
                <a16:creationId xmlns:a16="http://schemas.microsoft.com/office/drawing/2014/main" id="{199684EA-3C10-497B-BB12-13F8B64FE21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4649" y="4748116"/>
            <a:ext cx="364593" cy="198677"/>
          </a:xfrm>
          <a:prstGeom prst="rect">
            <a:avLst/>
          </a:prstGeom>
        </p:spPr>
      </p:pic>
      <p:sp>
        <p:nvSpPr>
          <p:cNvPr id="7" name="Espace réservé de la date 7">
            <a:extLst>
              <a:ext uri="{FF2B5EF4-FFF2-40B4-BE49-F238E27FC236}">
                <a16:creationId xmlns:a16="http://schemas.microsoft.com/office/drawing/2014/main" id="{A4E265CA-274D-464D-8FB0-9D89AE34537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32736" y="4765458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9" name="Espace réservé du texte 11">
            <a:extLst>
              <a:ext uri="{FF2B5EF4-FFF2-40B4-BE49-F238E27FC236}">
                <a16:creationId xmlns:a16="http://schemas.microsoft.com/office/drawing/2014/main" id="{D234E3A3-E2A1-4E3E-A183-318FACA4BD1C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3082529" y="811161"/>
            <a:ext cx="5559447" cy="3785189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1400"/>
            </a:lvl1pPr>
            <a:lvl2pPr>
              <a:defRPr sz="1200"/>
            </a:lvl2pPr>
            <a:lvl3pPr>
              <a:defRPr sz="1100"/>
            </a:lvl3pPr>
            <a:lvl4pPr>
              <a:defRPr sz="1000"/>
            </a:lvl4pPr>
          </a:lstStyle>
          <a:p>
            <a:pPr lvl="0"/>
            <a:r>
              <a:rPr lang="en-US" noProof="0" dirty="0"/>
              <a:t>Click and change the master text styles</a:t>
            </a:r>
          </a:p>
          <a:p>
            <a:pPr lvl="1"/>
            <a:r>
              <a:rPr lang="en-US" dirty="0"/>
              <a:t>Level 2</a:t>
            </a:r>
          </a:p>
          <a:p>
            <a:pPr lvl="2"/>
            <a:r>
              <a:rPr lang="en-US" dirty="0"/>
              <a:t>Level 3</a:t>
            </a:r>
          </a:p>
          <a:p>
            <a:pPr lvl="3"/>
            <a:r>
              <a:rPr lang="en-US" dirty="0"/>
              <a:t>Level 4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6263102B-0D6A-4EC5-B83E-AFBF43CBB9FC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1" y="0"/>
            <a:ext cx="2964656" cy="5143500"/>
          </a:xfrm>
          <a:prstGeom prst="rect">
            <a:avLst/>
          </a:prstGeom>
          <a:solidFill>
            <a:schemeClr val="bg2"/>
          </a:solidFill>
        </p:spPr>
        <p:txBody>
          <a:bodyPr anchor="ctr">
            <a:normAutofit/>
          </a:bodyPr>
          <a:lstStyle>
            <a:lvl1pPr marL="0" indent="0">
              <a:lnSpc>
                <a:spcPct val="100000"/>
              </a:lnSpc>
              <a:buNone/>
              <a:defRPr sz="1400">
                <a:solidFill>
                  <a:schemeClr val="tx1"/>
                </a:solidFill>
              </a:defRPr>
            </a:lvl1pPr>
            <a:lvl2pPr>
              <a:defRPr sz="1200">
                <a:solidFill>
                  <a:schemeClr val="tx1"/>
                </a:solidFill>
              </a:defRPr>
            </a:lvl2pPr>
            <a:lvl3pPr>
              <a:defRPr sz="1100">
                <a:solidFill>
                  <a:schemeClr val="tx1"/>
                </a:solidFill>
              </a:defRPr>
            </a:lvl3pPr>
            <a:lvl4pPr>
              <a:defRPr sz="1000">
                <a:solidFill>
                  <a:schemeClr val="tx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Click and change the master text styles</a:t>
            </a:r>
          </a:p>
          <a:p>
            <a:pPr lvl="1"/>
            <a:r>
              <a:rPr lang="en-US" dirty="0"/>
              <a:t>Level 2</a:t>
            </a:r>
          </a:p>
          <a:p>
            <a:pPr lvl="2"/>
            <a:r>
              <a:rPr lang="en-US" dirty="0"/>
              <a:t>Level 3</a:t>
            </a:r>
          </a:p>
          <a:p>
            <a:pPr lvl="3"/>
            <a:r>
              <a:rPr lang="en-US" dirty="0"/>
              <a:t>Level 4</a:t>
            </a:r>
          </a:p>
        </p:txBody>
      </p:sp>
      <p:sp>
        <p:nvSpPr>
          <p:cNvPr id="23" name="TextBox 5">
            <a:extLst>
              <a:ext uri="{FF2B5EF4-FFF2-40B4-BE49-F238E27FC236}">
                <a16:creationId xmlns:a16="http://schemas.microsoft.com/office/drawing/2014/main" id="{CAA2372F-9A38-436B-9BE2-523102EFB2F7}"/>
              </a:ext>
            </a:extLst>
          </p:cNvPr>
          <p:cNvSpPr txBox="1"/>
          <p:nvPr userDrawn="1"/>
        </p:nvSpPr>
        <p:spPr>
          <a:xfrm>
            <a:off x="502024" y="4876184"/>
            <a:ext cx="2594467" cy="127128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algn="r">
              <a:defRPr sz="800" kern="800" spc="93">
                <a:solidFill>
                  <a:srgbClr val="898989"/>
                </a:solidFill>
              </a:defRPr>
            </a:lvl1pPr>
          </a:lstStyle>
          <a:p>
            <a:pPr lvl="0" algn="l"/>
            <a:r>
              <a:rPr lang="en-US" sz="600" i="1" noProof="0" dirty="0">
                <a:solidFill>
                  <a:schemeClr val="bg1"/>
                </a:solidFill>
              </a:rPr>
              <a:t>Confidential document – for internal use only</a:t>
            </a:r>
          </a:p>
        </p:txBody>
      </p:sp>
      <p:sp>
        <p:nvSpPr>
          <p:cNvPr id="24" name="Slide Number Placeholder 5">
            <a:extLst>
              <a:ext uri="{FF2B5EF4-FFF2-40B4-BE49-F238E27FC236}">
                <a16:creationId xmlns:a16="http://schemas.microsoft.com/office/drawing/2014/main" id="{3FF45447-7F72-4620-A253-1392DBFB4116}"/>
              </a:ext>
            </a:extLst>
          </p:cNvPr>
          <p:cNvSpPr txBox="1">
            <a:spLocks/>
          </p:cNvSpPr>
          <p:nvPr userDrawn="1"/>
        </p:nvSpPr>
        <p:spPr>
          <a:xfrm>
            <a:off x="6553200" y="4808969"/>
            <a:ext cx="2133600" cy="2321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457200" rtl="0" eaLnBrk="1" latinLnBrk="0" hangingPunct="1">
              <a:defRPr sz="800" kern="800" spc="7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461E1E9-BD00-D045-8EE5-BA3676FDFF10}" type="slidenum">
              <a:rPr kumimoji="0" lang="en-US" sz="800" b="0" i="0" u="none" strike="noStrike" kern="800" cap="none" spc="70" normalizeH="0" baseline="0" noProof="0" smtClean="0">
                <a:ln>
                  <a:noFill/>
                </a:ln>
                <a:solidFill>
                  <a:srgbClr val="000000">
                    <a:tint val="75000"/>
                  </a:srgb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800" b="0" i="0" u="none" strike="noStrike" kern="800" cap="none" spc="70" normalizeH="0" baseline="0" noProof="0" dirty="0">
              <a:ln>
                <a:noFill/>
              </a:ln>
              <a:solidFill>
                <a:srgbClr val="000000">
                  <a:tint val="75000"/>
                </a:srgb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2" name="Text Placeholder 4">
            <a:extLst>
              <a:ext uri="{FF2B5EF4-FFF2-40B4-BE49-F238E27FC236}">
                <a16:creationId xmlns:a16="http://schemas.microsoft.com/office/drawing/2014/main" id="{16597680-0B46-48F9-9EA4-58E21F66A91C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3082527" y="135869"/>
            <a:ext cx="5559447" cy="456009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marL="0" indent="0" algn="ctr">
              <a:lnSpc>
                <a:spcPct val="90000"/>
              </a:lnSpc>
              <a:buNone/>
              <a:defRPr sz="1400" b="1" i="0" cap="all" spc="120" baseline="0">
                <a:latin typeface="Arial"/>
                <a:cs typeface="Arial"/>
              </a:defRPr>
            </a:lvl1pPr>
          </a:lstStyle>
          <a:p>
            <a:pPr lvl="0"/>
            <a:r>
              <a:rPr lang="en-US" dirty="0"/>
              <a:t>Click and change the text</a:t>
            </a:r>
          </a:p>
        </p:txBody>
      </p:sp>
      <p:cxnSp>
        <p:nvCxnSpPr>
          <p:cNvPr id="13" name="Straight Connector 29">
            <a:extLst>
              <a:ext uri="{FF2B5EF4-FFF2-40B4-BE49-F238E27FC236}">
                <a16:creationId xmlns:a16="http://schemas.microsoft.com/office/drawing/2014/main" id="{D9AAE937-0657-4714-B774-E3DB1ADD3466}"/>
              </a:ext>
            </a:extLst>
          </p:cNvPr>
          <p:cNvCxnSpPr>
            <a:cxnSpLocks/>
          </p:cNvCxnSpPr>
          <p:nvPr userDrawn="1"/>
        </p:nvCxnSpPr>
        <p:spPr>
          <a:xfrm flipH="1">
            <a:off x="3082527" y="604906"/>
            <a:ext cx="2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143293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T 100% Text BiColor white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3" name="Straight Connector 29">
            <a:extLst>
              <a:ext uri="{FF2B5EF4-FFF2-40B4-BE49-F238E27FC236}">
                <a16:creationId xmlns:a16="http://schemas.microsoft.com/office/drawing/2014/main" id="{C1A0F08E-43E3-4D8E-A0A0-96D84C0F52AE}"/>
              </a:ext>
            </a:extLst>
          </p:cNvPr>
          <p:cNvCxnSpPr/>
          <p:nvPr userDrawn="1"/>
        </p:nvCxnSpPr>
        <p:spPr>
          <a:xfrm flipH="1">
            <a:off x="530409" y="604906"/>
            <a:ext cx="8111566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4" name="Straight Connector 12">
            <a:extLst>
              <a:ext uri="{FF2B5EF4-FFF2-40B4-BE49-F238E27FC236}">
                <a16:creationId xmlns:a16="http://schemas.microsoft.com/office/drawing/2014/main" id="{98BC88CB-EF32-41C5-BFFE-76DC247E2A7F}"/>
              </a:ext>
            </a:extLst>
          </p:cNvPr>
          <p:cNvCxnSpPr>
            <a:cxnSpLocks/>
          </p:cNvCxnSpPr>
          <p:nvPr userDrawn="1"/>
        </p:nvCxnSpPr>
        <p:spPr>
          <a:xfrm flipH="1">
            <a:off x="5068596" y="4808969"/>
            <a:ext cx="357338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6263102B-0D6A-4EC5-B83E-AFBF43CBB9FC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179344" y="0"/>
            <a:ext cx="2964656" cy="5143500"/>
          </a:xfrm>
          <a:prstGeom prst="rect">
            <a:avLst/>
          </a:prstGeom>
          <a:solidFill>
            <a:schemeClr val="bg2"/>
          </a:solidFill>
        </p:spPr>
        <p:txBody>
          <a:bodyPr anchor="ctr"/>
          <a:lstStyle>
            <a:lvl1pPr marL="0" indent="0">
              <a:lnSpc>
                <a:spcPct val="100000"/>
              </a:lnSpc>
              <a:buNone/>
              <a:defRPr>
                <a:solidFill>
                  <a:schemeClr val="tx1"/>
                </a:solidFill>
              </a:defRPr>
            </a:lvl1pPr>
            <a:lvl2pPr>
              <a:defRPr sz="1200"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noProof="0" dirty="0"/>
              <a:t>Click and change the master text styles</a:t>
            </a:r>
          </a:p>
          <a:p>
            <a:pPr lvl="1"/>
            <a:r>
              <a:rPr lang="en-US" dirty="0"/>
              <a:t>Level 2</a:t>
            </a:r>
          </a:p>
          <a:p>
            <a:pPr lvl="2"/>
            <a:r>
              <a:rPr lang="en-US" dirty="0"/>
              <a:t>Level 3</a:t>
            </a:r>
          </a:p>
          <a:p>
            <a:pPr lvl="3"/>
            <a:r>
              <a:rPr lang="en-US" dirty="0"/>
              <a:t>Level 4</a:t>
            </a:r>
          </a:p>
        </p:txBody>
      </p:sp>
      <p:cxnSp>
        <p:nvCxnSpPr>
          <p:cNvPr id="23" name="Straight Connector 11">
            <a:extLst>
              <a:ext uri="{FF2B5EF4-FFF2-40B4-BE49-F238E27FC236}">
                <a16:creationId xmlns:a16="http://schemas.microsoft.com/office/drawing/2014/main" id="{17D8C1D0-B4AD-49A9-9F26-5E3521E1C81A}"/>
              </a:ext>
            </a:extLst>
          </p:cNvPr>
          <p:cNvCxnSpPr>
            <a:cxnSpLocks/>
          </p:cNvCxnSpPr>
          <p:nvPr userDrawn="1"/>
        </p:nvCxnSpPr>
        <p:spPr>
          <a:xfrm flipH="1">
            <a:off x="530411" y="4808969"/>
            <a:ext cx="3519129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25" name="Picture 20">
            <a:extLst>
              <a:ext uri="{FF2B5EF4-FFF2-40B4-BE49-F238E27FC236}">
                <a16:creationId xmlns:a16="http://schemas.microsoft.com/office/drawing/2014/main" id="{41760187-6DD3-46F2-BC24-8C5AE6973EE4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4649" y="4748116"/>
            <a:ext cx="364593" cy="198677"/>
          </a:xfrm>
          <a:prstGeom prst="rect">
            <a:avLst/>
          </a:prstGeom>
        </p:spPr>
      </p:pic>
      <p:sp>
        <p:nvSpPr>
          <p:cNvPr id="9" name="Espace réservé du texte 11">
            <a:extLst>
              <a:ext uri="{FF2B5EF4-FFF2-40B4-BE49-F238E27FC236}">
                <a16:creationId xmlns:a16="http://schemas.microsoft.com/office/drawing/2014/main" id="{D234E3A3-E2A1-4E3E-A183-318FACA4BD1C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502023" y="824686"/>
            <a:ext cx="5560025" cy="3785189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1400"/>
            </a:lvl1pPr>
            <a:lvl2pPr>
              <a:defRPr sz="1200"/>
            </a:lvl2pPr>
            <a:lvl3pPr>
              <a:defRPr sz="1100"/>
            </a:lvl3pPr>
            <a:lvl4pPr>
              <a:defRPr sz="1000"/>
            </a:lvl4pPr>
          </a:lstStyle>
          <a:p>
            <a:pPr lvl="0"/>
            <a:r>
              <a:rPr lang="en-US" noProof="0" dirty="0"/>
              <a:t>Click and change the master text styles</a:t>
            </a:r>
          </a:p>
          <a:p>
            <a:pPr lvl="1"/>
            <a:r>
              <a:rPr lang="en-US" dirty="0"/>
              <a:t>Level 2</a:t>
            </a:r>
          </a:p>
          <a:p>
            <a:pPr lvl="2"/>
            <a:r>
              <a:rPr lang="en-US" dirty="0"/>
              <a:t>Level 3</a:t>
            </a:r>
          </a:p>
          <a:p>
            <a:pPr lvl="3"/>
            <a:r>
              <a:rPr lang="en-US" dirty="0"/>
              <a:t>Level 4</a:t>
            </a:r>
          </a:p>
        </p:txBody>
      </p:sp>
      <p:sp>
        <p:nvSpPr>
          <p:cNvPr id="26" name="TextBox 5">
            <a:extLst>
              <a:ext uri="{FF2B5EF4-FFF2-40B4-BE49-F238E27FC236}">
                <a16:creationId xmlns:a16="http://schemas.microsoft.com/office/drawing/2014/main" id="{238A000E-E78C-4964-83AC-B46B9A264A15}"/>
              </a:ext>
            </a:extLst>
          </p:cNvPr>
          <p:cNvSpPr txBox="1"/>
          <p:nvPr userDrawn="1"/>
        </p:nvSpPr>
        <p:spPr>
          <a:xfrm>
            <a:off x="502024" y="4876184"/>
            <a:ext cx="2594467" cy="127128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algn="r">
              <a:defRPr sz="800" kern="800" spc="93">
                <a:solidFill>
                  <a:srgbClr val="898989"/>
                </a:solidFill>
              </a:defRPr>
            </a:lvl1pPr>
          </a:lstStyle>
          <a:p>
            <a:pPr lvl="0" algn="l"/>
            <a:r>
              <a:rPr lang="en-US" sz="600" i="1" noProof="0" dirty="0"/>
              <a:t>Confidential document – for internal use only</a:t>
            </a:r>
          </a:p>
        </p:txBody>
      </p:sp>
      <p:sp>
        <p:nvSpPr>
          <p:cNvPr id="11" name="Text Placeholder 4">
            <a:extLst>
              <a:ext uri="{FF2B5EF4-FFF2-40B4-BE49-F238E27FC236}">
                <a16:creationId xmlns:a16="http://schemas.microsoft.com/office/drawing/2014/main" id="{BC7EF893-7139-47D2-9ADA-92A576F47B46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30409" y="135869"/>
            <a:ext cx="5560025" cy="456009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marL="0" indent="0" algn="ctr">
              <a:lnSpc>
                <a:spcPct val="90000"/>
              </a:lnSpc>
              <a:buNone/>
              <a:defRPr sz="1400" b="1" i="0" cap="all" spc="120" baseline="0">
                <a:latin typeface="Arial"/>
                <a:cs typeface="Arial"/>
              </a:defRPr>
            </a:lvl1pPr>
          </a:lstStyle>
          <a:p>
            <a:pPr lvl="0"/>
            <a:r>
              <a:rPr lang="en-US" dirty="0"/>
              <a:t>Click and change the text</a:t>
            </a:r>
          </a:p>
        </p:txBody>
      </p:sp>
      <p:cxnSp>
        <p:nvCxnSpPr>
          <p:cNvPr id="12" name="Straight Connector 29">
            <a:extLst>
              <a:ext uri="{FF2B5EF4-FFF2-40B4-BE49-F238E27FC236}">
                <a16:creationId xmlns:a16="http://schemas.microsoft.com/office/drawing/2014/main" id="{8367F48E-A9BC-44DD-B90C-47E51108EC7A}"/>
              </a:ext>
            </a:extLst>
          </p:cNvPr>
          <p:cNvCxnSpPr>
            <a:cxnSpLocks/>
          </p:cNvCxnSpPr>
          <p:nvPr userDrawn="1"/>
        </p:nvCxnSpPr>
        <p:spPr>
          <a:xfrm flipH="1">
            <a:off x="6090434" y="604906"/>
            <a:ext cx="2551541" cy="0"/>
          </a:xfrm>
          <a:prstGeom prst="line">
            <a:avLst/>
          </a:prstGeom>
          <a:solidFill>
            <a:schemeClr val="bg2"/>
          </a:solidFill>
        </p:spPr>
      </p:cxnSp>
      <p:sp>
        <p:nvSpPr>
          <p:cNvPr id="16" name="Espace réservé du numéro de diapositive 3">
            <a:extLst>
              <a:ext uri="{FF2B5EF4-FFF2-40B4-BE49-F238E27FC236}">
                <a16:creationId xmlns:a16="http://schemas.microsoft.com/office/drawing/2014/main" id="{398C5093-B753-4514-A9F1-875442935BCD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>
          <a:xfrm>
            <a:off x="6584576" y="4796223"/>
            <a:ext cx="2057400" cy="273844"/>
          </a:xfrm>
        </p:spPr>
        <p:txBody>
          <a:bodyPr/>
          <a:lstStyle/>
          <a:p>
            <a:pPr algn="r"/>
            <a:fld id="{A1E303D3-5B27-499C-9587-5D3EE69D4586}" type="slidenum">
              <a:rPr lang="en-US" noProof="0" smtClean="0"/>
              <a:pPr algn="r"/>
              <a:t>‹#›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28772888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T- Image + Text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" name="Straight Connector 29">
            <a:extLst>
              <a:ext uri="{FF2B5EF4-FFF2-40B4-BE49-F238E27FC236}">
                <a16:creationId xmlns:a16="http://schemas.microsoft.com/office/drawing/2014/main" id="{8599F246-0989-4DAC-911A-22980EB86948}"/>
              </a:ext>
            </a:extLst>
          </p:cNvPr>
          <p:cNvCxnSpPr/>
          <p:nvPr userDrawn="1"/>
        </p:nvCxnSpPr>
        <p:spPr>
          <a:xfrm flipH="1">
            <a:off x="530409" y="604906"/>
            <a:ext cx="8111566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8" name="Straight Connector 11">
            <a:extLst>
              <a:ext uri="{FF2B5EF4-FFF2-40B4-BE49-F238E27FC236}">
                <a16:creationId xmlns:a16="http://schemas.microsoft.com/office/drawing/2014/main" id="{8DBB651B-33C1-4782-B979-C933FC676B63}"/>
              </a:ext>
            </a:extLst>
          </p:cNvPr>
          <p:cNvCxnSpPr>
            <a:cxnSpLocks/>
          </p:cNvCxnSpPr>
          <p:nvPr userDrawn="1"/>
        </p:nvCxnSpPr>
        <p:spPr>
          <a:xfrm flipH="1">
            <a:off x="530411" y="4808969"/>
            <a:ext cx="3519129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0" name="Straight Connector 12">
            <a:extLst>
              <a:ext uri="{FF2B5EF4-FFF2-40B4-BE49-F238E27FC236}">
                <a16:creationId xmlns:a16="http://schemas.microsoft.com/office/drawing/2014/main" id="{4831043C-0D35-42EB-BA1B-764046F0E00A}"/>
              </a:ext>
            </a:extLst>
          </p:cNvPr>
          <p:cNvCxnSpPr>
            <a:cxnSpLocks/>
          </p:cNvCxnSpPr>
          <p:nvPr userDrawn="1"/>
        </p:nvCxnSpPr>
        <p:spPr>
          <a:xfrm flipH="1">
            <a:off x="5068596" y="4808969"/>
            <a:ext cx="357338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21" name="Picture 20">
            <a:extLst>
              <a:ext uri="{FF2B5EF4-FFF2-40B4-BE49-F238E27FC236}">
                <a16:creationId xmlns:a16="http://schemas.microsoft.com/office/drawing/2014/main" id="{18823B27-8D34-4E56-A294-A5F23A34889D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4649" y="4748116"/>
            <a:ext cx="364593" cy="198677"/>
          </a:xfrm>
          <a:prstGeom prst="rect">
            <a:avLst/>
          </a:prstGeom>
        </p:spPr>
      </p:pic>
      <p:sp>
        <p:nvSpPr>
          <p:cNvPr id="4" name="Espace réservé pour une image  3">
            <a:extLst>
              <a:ext uri="{FF2B5EF4-FFF2-40B4-BE49-F238E27FC236}">
                <a16:creationId xmlns:a16="http://schemas.microsoft.com/office/drawing/2014/main" id="{156DF5F0-B3F4-4C1C-BCD1-AF3E36550E68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1" y="0"/>
            <a:ext cx="2964656" cy="5143500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1400"/>
            </a:lvl1pPr>
          </a:lstStyle>
          <a:p>
            <a:r>
              <a:rPr lang="en-US" noProof="0"/>
              <a:t>Click on the icon to change it</a:t>
            </a:r>
          </a:p>
        </p:txBody>
      </p:sp>
      <p:sp>
        <p:nvSpPr>
          <p:cNvPr id="12" name="Espace réservé du texte 11">
            <a:extLst>
              <a:ext uri="{FF2B5EF4-FFF2-40B4-BE49-F238E27FC236}">
                <a16:creationId xmlns:a16="http://schemas.microsoft.com/office/drawing/2014/main" id="{7293245D-7FD7-42EA-B630-28602F0A0417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3081952" y="791355"/>
            <a:ext cx="5560024" cy="3851672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1400"/>
            </a:lvl1pPr>
            <a:lvl2pPr>
              <a:defRPr sz="1200"/>
            </a:lvl2pPr>
            <a:lvl3pPr>
              <a:defRPr sz="1100"/>
            </a:lvl3pPr>
            <a:lvl4pPr>
              <a:defRPr sz="1000"/>
            </a:lvl4pPr>
          </a:lstStyle>
          <a:p>
            <a:pPr lvl="0"/>
            <a:r>
              <a:rPr lang="en-US" noProof="0"/>
              <a:t>Click and change the master text styles</a:t>
            </a:r>
          </a:p>
          <a:p>
            <a:pPr lvl="1"/>
            <a:r>
              <a:rPr lang="en-US" noProof="0"/>
              <a:t>Level 2</a:t>
            </a:r>
          </a:p>
          <a:p>
            <a:pPr lvl="2"/>
            <a:r>
              <a:rPr lang="en-US" noProof="0"/>
              <a:t>Level 3</a:t>
            </a:r>
          </a:p>
          <a:p>
            <a:pPr lvl="3"/>
            <a:r>
              <a:rPr lang="en-US" noProof="0"/>
              <a:t>Level 4</a:t>
            </a:r>
          </a:p>
        </p:txBody>
      </p:sp>
      <p:sp>
        <p:nvSpPr>
          <p:cNvPr id="22" name="TextBox 5">
            <a:extLst>
              <a:ext uri="{FF2B5EF4-FFF2-40B4-BE49-F238E27FC236}">
                <a16:creationId xmlns:a16="http://schemas.microsoft.com/office/drawing/2014/main" id="{E2AFFC19-41F1-4FB4-B5BD-5A9E803F851C}"/>
              </a:ext>
            </a:extLst>
          </p:cNvPr>
          <p:cNvSpPr txBox="1"/>
          <p:nvPr userDrawn="1"/>
        </p:nvSpPr>
        <p:spPr>
          <a:xfrm>
            <a:off x="502024" y="4876184"/>
            <a:ext cx="2594467" cy="127128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algn="r">
              <a:defRPr sz="800" kern="800" spc="93">
                <a:solidFill>
                  <a:srgbClr val="898989"/>
                </a:solidFill>
              </a:defRPr>
            </a:lvl1pPr>
          </a:lstStyle>
          <a:p>
            <a:pPr lvl="0" algn="l"/>
            <a:r>
              <a:rPr lang="en-US" sz="600" i="1" noProof="0"/>
              <a:t>Confidential document – for internal use only</a:t>
            </a:r>
          </a:p>
        </p:txBody>
      </p:sp>
      <p:sp>
        <p:nvSpPr>
          <p:cNvPr id="23" name="Slide Number Placeholder 5">
            <a:extLst>
              <a:ext uri="{FF2B5EF4-FFF2-40B4-BE49-F238E27FC236}">
                <a16:creationId xmlns:a16="http://schemas.microsoft.com/office/drawing/2014/main" id="{E34AB8B5-209E-4A5A-9C2A-8A67F9F5AA2E}"/>
              </a:ext>
            </a:extLst>
          </p:cNvPr>
          <p:cNvSpPr txBox="1">
            <a:spLocks/>
          </p:cNvSpPr>
          <p:nvPr userDrawn="1"/>
        </p:nvSpPr>
        <p:spPr>
          <a:xfrm>
            <a:off x="6553200" y="4808969"/>
            <a:ext cx="2133600" cy="2321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457200" rtl="0" eaLnBrk="1" latinLnBrk="0" hangingPunct="1">
              <a:defRPr sz="800" kern="800" spc="7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461E1E9-BD00-D045-8EE5-BA3676FDFF10}" type="slidenum">
              <a:rPr kumimoji="0" lang="en-US" sz="800" b="0" i="0" u="none" strike="noStrike" kern="800" cap="none" spc="70" normalizeH="0" baseline="0" noProof="0" smtClean="0">
                <a:ln>
                  <a:noFill/>
                </a:ln>
                <a:solidFill>
                  <a:srgbClr val="000000">
                    <a:tint val="75000"/>
                  </a:srgbClr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800" b="0" i="0" u="none" strike="noStrike" kern="800" cap="none" spc="70" normalizeH="0" baseline="0" noProof="0">
              <a:ln>
                <a:noFill/>
              </a:ln>
              <a:solidFill>
                <a:srgbClr val="000000">
                  <a:tint val="75000"/>
                </a:srgbClr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1" name="Text Placeholder 4">
            <a:extLst>
              <a:ext uri="{FF2B5EF4-FFF2-40B4-BE49-F238E27FC236}">
                <a16:creationId xmlns:a16="http://schemas.microsoft.com/office/drawing/2014/main" id="{953285C6-3B44-49FC-A9F3-EE8744DE080F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3081951" y="135869"/>
            <a:ext cx="5560024" cy="456009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marL="0" indent="0" algn="ctr">
              <a:lnSpc>
                <a:spcPct val="90000"/>
              </a:lnSpc>
              <a:buNone/>
              <a:defRPr sz="1400" b="1" i="0" cap="all" spc="120" baseline="0">
                <a:latin typeface="Arial"/>
                <a:cs typeface="Arial"/>
              </a:defRPr>
            </a:lvl1pPr>
          </a:lstStyle>
          <a:p>
            <a:pPr lvl="0"/>
            <a:r>
              <a:rPr lang="en-US" noProof="0"/>
              <a:t>Click and change the text</a:t>
            </a:r>
          </a:p>
        </p:txBody>
      </p:sp>
    </p:spTree>
    <p:extLst>
      <p:ext uri="{BB962C8B-B14F-4D97-AF65-F5344CB8AC3E}">
        <p14:creationId xmlns:p14="http://schemas.microsoft.com/office/powerpoint/2010/main" val="34602775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K-LOGO + BRANDLI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 userDrawn="1"/>
        </p:nvSpPr>
        <p:spPr>
          <a:xfrm>
            <a:off x="853503" y="4046647"/>
            <a:ext cx="7413625" cy="7562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i-FI" sz="1000" kern="900" spc="50" dirty="0"/>
              <a:t>Gucci • Saint Laurent • Bottega Veneta • Balenciaga • Alexander McQueen • Brioni </a:t>
            </a:r>
          </a:p>
          <a:p>
            <a:pPr indent="0" algn="ctr">
              <a:lnSpc>
                <a:spcPct val="150000"/>
              </a:lnSpc>
              <a:spcBef>
                <a:spcPts val="0"/>
              </a:spcBef>
            </a:pPr>
            <a:r>
              <a:rPr lang="fi-FI" sz="1000" kern="900" spc="50" dirty="0"/>
              <a:t>Boucheron • Pomellato • Dodo • Qeelin </a:t>
            </a:r>
          </a:p>
          <a:p>
            <a:pPr indent="0" algn="ctr">
              <a:lnSpc>
                <a:spcPct val="150000"/>
              </a:lnSpc>
              <a:spcBef>
                <a:spcPts val="0"/>
              </a:spcBef>
            </a:pPr>
            <a:r>
              <a:rPr lang="fi-FI" sz="1000" kern="900" spc="50" dirty="0"/>
              <a:t>Kering Eyewear</a:t>
            </a:r>
          </a:p>
        </p:txBody>
      </p:sp>
      <p:pic>
        <p:nvPicPr>
          <p:cNvPr id="4" name="Image 3" descr="KERING—new logo—2016-black72pp.png">
            <a:extLst>
              <a:ext uri="{FF2B5EF4-FFF2-40B4-BE49-F238E27FC236}">
                <a16:creationId xmlns:a16="http://schemas.microsoft.com/office/drawing/2014/main" id="{82278929-F01D-4388-892B-441A46A4A9D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7939" y="1990026"/>
            <a:ext cx="1944751" cy="8649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960141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K- END COV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>
            <a:extLst>
              <a:ext uri="{FF2B5EF4-FFF2-40B4-BE49-F238E27FC236}">
                <a16:creationId xmlns:a16="http://schemas.microsoft.com/office/drawing/2014/main" id="{D2407E61-0E0B-0E40-BF6E-82CC1EBFF42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365500" y="2340902"/>
            <a:ext cx="2413000" cy="558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71858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AFE9F095-234C-4E96-815B-32C2D083BA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0410" y="141511"/>
            <a:ext cx="8111566" cy="516194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/>
          <a:p>
            <a:pPr lvl="0" indent="0" defTabSz="342900">
              <a:spcBef>
                <a:spcPct val="20000"/>
              </a:spcBef>
              <a:buFontTx/>
            </a:pPr>
            <a:r>
              <a:rPr lang="en-US" noProof="0"/>
              <a:t>Change title</a:t>
            </a:r>
          </a:p>
        </p:txBody>
      </p:sp>
      <p:sp>
        <p:nvSpPr>
          <p:cNvPr id="3" name="Espace réservé du texte 2" descr="Click to modify">
            <a:extLst>
              <a:ext uri="{FF2B5EF4-FFF2-40B4-BE49-F238E27FC236}">
                <a16:creationId xmlns:a16="http://schemas.microsoft.com/office/drawing/2014/main" id="{683B594D-B02C-4C5E-AD54-7130166DE8B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30410" y="803788"/>
            <a:ext cx="8111566" cy="382893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dirty="0"/>
              <a:t>Click and change the master text styles</a:t>
            </a:r>
          </a:p>
          <a:p>
            <a:pPr lvl="1"/>
            <a:r>
              <a:rPr lang="en-US" noProof="0" dirty="0"/>
              <a:t>Level 2</a:t>
            </a:r>
          </a:p>
          <a:p>
            <a:pPr lvl="2"/>
            <a:r>
              <a:rPr lang="en-US" noProof="0" dirty="0"/>
              <a:t>Level 3</a:t>
            </a:r>
          </a:p>
          <a:p>
            <a:pPr lvl="3"/>
            <a:r>
              <a:rPr lang="en-US" noProof="0" dirty="0"/>
              <a:t>Level 4</a:t>
            </a:r>
          </a:p>
        </p:txBody>
      </p:sp>
      <p:sp>
        <p:nvSpPr>
          <p:cNvPr id="8" name="Espace réservé de la date 7">
            <a:extLst>
              <a:ext uri="{FF2B5EF4-FFF2-40B4-BE49-F238E27FC236}">
                <a16:creationId xmlns:a16="http://schemas.microsoft.com/office/drawing/2014/main" id="{6F1709A5-D5E4-429D-BE17-5907377A839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53041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noProof="0"/>
          </a:p>
        </p:txBody>
      </p:sp>
      <p:sp>
        <p:nvSpPr>
          <p:cNvPr id="16" name="Espace réservé du numéro de diapositive 5">
            <a:extLst>
              <a:ext uri="{FF2B5EF4-FFF2-40B4-BE49-F238E27FC236}">
                <a16:creationId xmlns:a16="http://schemas.microsoft.com/office/drawing/2014/main" id="{AC59B782-3318-4D48-9C3A-38583E85C0A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584576" y="479622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 lang="en-US" sz="900" kern="120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 algn="r"/>
            <a:fld id="{A1E303D3-5B27-499C-9587-5D3EE69D4586}" type="slidenum">
              <a:rPr lang="en-US" noProof="0" smtClean="0"/>
              <a:pPr algn="r"/>
              <a:t>‹#›</a:t>
            </a:fld>
            <a:endParaRPr lang="en-US" noProof="0"/>
          </a:p>
        </p:txBody>
      </p:sp>
      <p:sp>
        <p:nvSpPr>
          <p:cNvPr id="9" name="Espace réservé du pied de page 4">
            <a:extLst>
              <a:ext uri="{FF2B5EF4-FFF2-40B4-BE49-F238E27FC236}">
                <a16:creationId xmlns:a16="http://schemas.microsoft.com/office/drawing/2014/main" id="{9ABFBC50-396C-4302-B035-CEEB4A4527A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0282721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1" r:id="rId1"/>
    <p:sldLayoutId id="2147483694" r:id="rId2"/>
    <p:sldLayoutId id="2147483686" r:id="rId3"/>
    <p:sldLayoutId id="2147483683" r:id="rId4"/>
    <p:sldLayoutId id="2147483682" r:id="rId5"/>
    <p:sldLayoutId id="2147483674" r:id="rId6"/>
    <p:sldLayoutId id="2147483675" r:id="rId7"/>
    <p:sldLayoutId id="2147483670" r:id="rId8"/>
    <p:sldLayoutId id="2147483672" r:id="rId9"/>
    <p:sldLayoutId id="2147483665" r:id="rId10"/>
    <p:sldLayoutId id="2147483716" r:id="rId11"/>
    <p:sldLayoutId id="2147483693" r:id="rId12"/>
  </p:sldLayoutIdLst>
  <p:hf hdr="0" ftr="0" dt="0"/>
  <p:txStyles>
    <p:titleStyle>
      <a:lvl1pPr marL="0" algn="ctr" defTabSz="685800" rtl="0" eaLnBrk="1" latinLnBrk="0" hangingPunct="1">
        <a:lnSpc>
          <a:spcPct val="90000"/>
        </a:lnSpc>
        <a:spcBef>
          <a:spcPct val="0"/>
        </a:spcBef>
        <a:buNone/>
        <a:defRPr lang="en-US" sz="1400" b="1" i="0" kern="1200" cap="all" spc="120" baseline="0" noProof="0" dirty="0">
          <a:solidFill>
            <a:schemeClr val="tx1"/>
          </a:solidFill>
          <a:latin typeface="Arial"/>
          <a:ea typeface="+mn-ea"/>
          <a:cs typeface="Arial"/>
        </a:defRPr>
      </a:lvl1pPr>
    </p:titleStyle>
    <p:bodyStyle>
      <a:lvl1pPr marL="171450" indent="-171450" algn="l" defTabSz="685800" rtl="0" eaLnBrk="1" latinLnBrk="0" hangingPunct="1">
        <a:lnSpc>
          <a:spcPct val="100000"/>
        </a:lnSpc>
        <a:spcBef>
          <a:spcPts val="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514350" indent="-171450" algn="l" defTabSz="685800" rtl="0" eaLnBrk="1" latinLnBrk="0" hangingPunct="1">
        <a:lnSpc>
          <a:spcPct val="100000"/>
        </a:lnSpc>
        <a:spcBef>
          <a:spcPts val="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857250" indent="-171450" algn="l" defTabSz="685800" rtl="0" eaLnBrk="1" latinLnBrk="0" hangingPunct="1">
        <a:lnSpc>
          <a:spcPct val="100000"/>
        </a:lnSpc>
        <a:spcBef>
          <a:spcPts val="0"/>
        </a:spcBef>
        <a:buFont typeface="Wingdings" panose="05000000000000000000" pitchFamily="2" charset="2"/>
        <a:buChar char="§"/>
        <a:defRPr sz="11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200150" indent="-171450" algn="l" defTabSz="685800" rtl="0" eaLnBrk="1" latinLnBrk="0" hangingPunct="1">
        <a:lnSpc>
          <a:spcPct val="100000"/>
        </a:lnSpc>
        <a:spcBef>
          <a:spcPts val="0"/>
        </a:spcBef>
        <a:buFont typeface="Courier New" panose="02070309020205020404" pitchFamily="49" charset="0"/>
        <a:buChar char="o"/>
        <a:defRPr sz="1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1543050" indent="-171450" algn="l" defTabSz="685800" rtl="0" eaLnBrk="1" latinLnBrk="0" hangingPunct="1">
        <a:lnSpc>
          <a:spcPct val="150000"/>
        </a:lnSpc>
        <a:spcBef>
          <a:spcPts val="375"/>
        </a:spcBef>
        <a:buFont typeface="Arial" panose="020B0604020202020204" pitchFamily="34" charset="0"/>
        <a:buChar char="•"/>
        <a:defRPr sz="105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exte 1">
            <a:extLst>
              <a:ext uri="{FF2B5EF4-FFF2-40B4-BE49-F238E27FC236}">
                <a16:creationId xmlns:a16="http://schemas.microsoft.com/office/drawing/2014/main" id="{FF6D4172-B834-4931-BACF-87C544EC7488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/>
              <a:t>Kering Technologies</a:t>
            </a:r>
          </a:p>
        </p:txBody>
      </p:sp>
      <p:sp>
        <p:nvSpPr>
          <p:cNvPr id="3" name="Titre 2">
            <a:extLst>
              <a:ext uri="{FF2B5EF4-FFF2-40B4-BE49-F238E27FC236}">
                <a16:creationId xmlns:a16="http://schemas.microsoft.com/office/drawing/2014/main" id="{03B0DBE6-83FD-48AC-9A67-A9C3B32FE0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i="0" dirty="0">
                <a:solidFill>
                  <a:srgbClr val="242424"/>
                </a:solidFill>
                <a:effectLst/>
                <a:latin typeface="-apple-system"/>
              </a:rPr>
              <a:t> [PRE-STUDY] Gucci - Uniform revamp (KGP-10678)</a:t>
            </a:r>
            <a:br>
              <a:rPr lang="en-US" b="1" i="0" dirty="0">
                <a:solidFill>
                  <a:srgbClr val="242424"/>
                </a:solidFill>
                <a:effectLst/>
                <a:latin typeface="-apple-system"/>
              </a:rPr>
            </a:br>
            <a:r>
              <a:rPr lang="en-US" b="1" i="0" dirty="0">
                <a:solidFill>
                  <a:srgbClr val="242424"/>
                </a:solidFill>
                <a:effectLst/>
                <a:latin typeface="-apple-system"/>
              </a:rPr>
              <a:t>architectural review</a:t>
            </a:r>
            <a:endParaRPr lang="en-US" dirty="0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4A41A567-7750-4499-8E8B-5E9E65DD38D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MILAN, APRIL 2025</a:t>
            </a:r>
          </a:p>
        </p:txBody>
      </p:sp>
    </p:spTree>
    <p:extLst>
      <p:ext uri="{BB962C8B-B14F-4D97-AF65-F5344CB8AC3E}">
        <p14:creationId xmlns:p14="http://schemas.microsoft.com/office/powerpoint/2010/main" val="269430048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F94BB35-EFC6-7F36-5807-90BADA4A9C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 defTabSz="457200"/>
            <a:fld id="{6461E1E9-BD00-D045-8EE5-BA3676FDFF10}" type="slidenum">
              <a:rPr lang="en-US" noProof="0" smtClean="0"/>
              <a:pPr algn="r" defTabSz="457200"/>
              <a:t>2</a:t>
            </a:fld>
            <a:endParaRPr lang="en-US" noProof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56CE681-87D1-0195-E21D-6C298E68895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/>
              <a:t>introduction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0EA1D28-85E8-243D-1205-0F8BD37E7780}"/>
              </a:ext>
            </a:extLst>
          </p:cNvPr>
          <p:cNvSpPr txBox="1"/>
          <p:nvPr/>
        </p:nvSpPr>
        <p:spPr>
          <a:xfrm>
            <a:off x="530409" y="789685"/>
            <a:ext cx="7908741" cy="3288080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indent="0" algn="l" defTabSz="825500" rtl="0" fontAlgn="auto" latinLnBrk="0" hangingPunc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en-US" sz="1000" b="1" dirty="0">
                <a:solidFill>
                  <a:srgbClr val="000000"/>
                </a:solidFill>
                <a:latin typeface="Gucci Sans Book" panose="00000500000000000000" pitchFamily="2" charset="0"/>
              </a:rPr>
              <a:t>PROJECT SCOPE</a:t>
            </a:r>
          </a:p>
          <a:p>
            <a:pPr marL="342900" marR="0" indent="-342900" algn="l" defTabSz="825500" rtl="0" fontAlgn="auto" latinLnBrk="0" hangingPunc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en-US" sz="800" dirty="0">
                <a:solidFill>
                  <a:srgbClr val="000000"/>
                </a:solidFill>
                <a:latin typeface="Gucci Sans Book" panose="00000500000000000000" pitchFamily="2" charset="0"/>
              </a:rPr>
              <a:t>The PRE-STUDY aims to analyze the requirements of the Brand in order to assess feasibility and development effort.</a:t>
            </a:r>
          </a:p>
          <a:p>
            <a:pPr marL="342900" marR="0" indent="-342900" algn="l" defTabSz="825500" rtl="0" fontAlgn="auto" latinLnBrk="0" hangingPunc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en-US" sz="800" dirty="0">
                <a:solidFill>
                  <a:srgbClr val="000000"/>
                </a:solidFill>
                <a:latin typeface="Gucci Sans Book" panose="00000500000000000000" pitchFamily="2" charset="0"/>
              </a:rPr>
              <a:t>The project activity concerns KeOPe Uniform Application (already live) which main points are:</a:t>
            </a:r>
          </a:p>
          <a:p>
            <a:pPr marL="685800" lvl="1" indent="-342900">
              <a:lnSpc>
                <a:spcPct val="150000"/>
              </a:lnSpc>
              <a:buFont typeface="+mj-lt"/>
              <a:buAutoNum type="arabicPeriod"/>
            </a:pPr>
            <a:r>
              <a:rPr lang="en-US" sz="800" b="1" dirty="0">
                <a:effectLst/>
                <a:latin typeface="Gucci Sans Book" panose="00000500000000000000" pitchFamily="2" charset="0"/>
                <a:ea typeface="Times New Roman" panose="02020603050405020304" pitchFamily="18" charset="0"/>
                <a:cs typeface="Calibri" panose="020F0502020204030204" pitchFamily="34" charset="0"/>
              </a:rPr>
              <a:t>Redesign of functionality:</a:t>
            </a:r>
            <a:r>
              <a:rPr lang="en-US" sz="800" dirty="0">
                <a:effectLst/>
                <a:latin typeface="Gucci Sans Book" panose="00000500000000000000" pitchFamily="2" charset="0"/>
                <a:ea typeface="Times New Roman" panose="02020603050405020304" pitchFamily="18" charset="0"/>
                <a:cs typeface="Calibri" panose="020F0502020204030204" pitchFamily="34" charset="0"/>
              </a:rPr>
              <a:t> need to align the solution to new process required by the business in order to fit business changes occurred over the years</a:t>
            </a:r>
            <a:endParaRPr lang="en-US" sz="800" dirty="0">
              <a:effectLst/>
              <a:latin typeface="Gucci Sans Book" panose="00000500000000000000" pitchFamily="2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685800" lvl="1" indent="-342900">
              <a:lnSpc>
                <a:spcPct val="150000"/>
              </a:lnSpc>
              <a:buFont typeface="+mj-lt"/>
              <a:buAutoNum type="arabicPeriod"/>
            </a:pPr>
            <a:r>
              <a:rPr lang="en-US" sz="800" b="1" dirty="0">
                <a:effectLst/>
                <a:latin typeface="Gucci Sans Book" panose="00000500000000000000" pitchFamily="2" charset="0"/>
                <a:ea typeface="Times New Roman" panose="02020603050405020304" pitchFamily="18" charset="0"/>
                <a:cs typeface="Calibri" panose="020F0502020204030204" pitchFamily="34" charset="0"/>
              </a:rPr>
              <a:t>Coverage of flows that were previously managed offline</a:t>
            </a:r>
            <a:r>
              <a:rPr lang="en-US" sz="800" dirty="0">
                <a:effectLst/>
                <a:latin typeface="Gucci Sans Book" panose="00000500000000000000" pitchFamily="2" charset="0"/>
                <a:ea typeface="Times New Roman" panose="02020603050405020304" pitchFamily="18" charset="0"/>
                <a:cs typeface="Calibri" panose="020F0502020204030204" pitchFamily="34" charset="0"/>
              </a:rPr>
              <a:t>: Automates currently manual, Excel-based steps that were also requiring a huge effort support side, for example to cover functions like Uniform Catalog configurations or Bulk Orders management </a:t>
            </a:r>
            <a:endParaRPr lang="en-US" sz="800" dirty="0">
              <a:effectLst/>
              <a:latin typeface="Gucci Sans Book" panose="00000500000000000000" pitchFamily="2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685800" lvl="1" indent="-342900">
              <a:lnSpc>
                <a:spcPct val="150000"/>
              </a:lnSpc>
              <a:buFont typeface="+mj-lt"/>
              <a:buAutoNum type="arabicPeriod"/>
            </a:pPr>
            <a:r>
              <a:rPr lang="en-US" sz="800" b="1" dirty="0">
                <a:effectLst/>
                <a:latin typeface="Gucci Sans Book" panose="00000500000000000000" pitchFamily="2" charset="0"/>
                <a:ea typeface="Times New Roman" panose="02020603050405020304" pitchFamily="18" charset="0"/>
                <a:cs typeface="Calibri" panose="020F0502020204030204" pitchFamily="34" charset="0"/>
              </a:rPr>
              <a:t>End-to-end visibility and control</a:t>
            </a:r>
            <a:r>
              <a:rPr lang="en-US" sz="800" dirty="0">
                <a:effectLst/>
                <a:latin typeface="Gucci Sans Book" panose="00000500000000000000" pitchFamily="2" charset="0"/>
                <a:ea typeface="Times New Roman" panose="02020603050405020304" pitchFamily="18" charset="0"/>
                <a:cs typeface="Calibri" panose="020F0502020204030204" pitchFamily="34" charset="0"/>
              </a:rPr>
              <a:t>: Improves traceability, data accuracy, and enables centralized monitoring of orders, for example in terms of product movement from a warehouse to another or product assignment from store to employees</a:t>
            </a:r>
            <a:endParaRPr lang="en-US" sz="800" dirty="0">
              <a:effectLst/>
              <a:latin typeface="Gucci Sans Book" panose="00000500000000000000" pitchFamily="2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685800" lvl="1" indent="-342900">
              <a:lnSpc>
                <a:spcPct val="150000"/>
              </a:lnSpc>
              <a:buFont typeface="+mj-lt"/>
              <a:buAutoNum type="arabicPeriod"/>
            </a:pPr>
            <a:r>
              <a:rPr lang="en-US" sz="800" b="1" dirty="0">
                <a:effectLst/>
                <a:latin typeface="Gucci Sans Book" panose="00000500000000000000" pitchFamily="2" charset="0"/>
                <a:ea typeface="Times New Roman" panose="02020603050405020304" pitchFamily="18" charset="0"/>
                <a:cs typeface="Calibri" panose="020F0502020204030204" pitchFamily="34" charset="0"/>
              </a:rPr>
              <a:t>Operational efficiency</a:t>
            </a:r>
            <a:r>
              <a:rPr lang="en-US" sz="800" dirty="0">
                <a:effectLst/>
                <a:latin typeface="Gucci Sans Book" panose="00000500000000000000" pitchFamily="2" charset="0"/>
                <a:ea typeface="Times New Roman" panose="02020603050405020304" pitchFamily="18" charset="0"/>
                <a:cs typeface="Calibri" panose="020F0502020204030204" pitchFamily="34" charset="0"/>
              </a:rPr>
              <a:t>: Reduced support workload by shifting tasks to the business via user-friendly and efficient functionalities</a:t>
            </a:r>
            <a:endParaRPr lang="en-US" sz="800" dirty="0">
              <a:effectLst/>
              <a:latin typeface="Gucci Sans Book" panose="00000500000000000000" pitchFamily="2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685800" lvl="1" indent="-342900">
              <a:lnSpc>
                <a:spcPct val="150000"/>
              </a:lnSpc>
              <a:buFont typeface="+mj-lt"/>
              <a:buAutoNum type="arabicPeriod"/>
            </a:pPr>
            <a:r>
              <a:rPr lang="en-US" sz="800" b="1" dirty="0">
                <a:effectLst/>
                <a:latin typeface="Gucci Sans Book" panose="00000500000000000000" pitchFamily="2" charset="0"/>
                <a:ea typeface="Times New Roman" panose="02020603050405020304" pitchFamily="18" charset="0"/>
                <a:cs typeface="Calibri" panose="020F0502020204030204" pitchFamily="34" charset="0"/>
              </a:rPr>
              <a:t>Mobile-first experience</a:t>
            </a:r>
            <a:r>
              <a:rPr lang="en-US" sz="800" dirty="0">
                <a:effectLst/>
                <a:latin typeface="Gucci Sans Book" panose="00000500000000000000" pitchFamily="2" charset="0"/>
                <a:ea typeface="Times New Roman" panose="02020603050405020304" pitchFamily="18" charset="0"/>
                <a:cs typeface="Calibri" panose="020F0502020204030204" pitchFamily="34" charset="0"/>
              </a:rPr>
              <a:t>: Simplified and more intuitive user interface for store staff </a:t>
            </a:r>
            <a:r>
              <a:rPr lang="en-US" sz="800" i="1" dirty="0">
                <a:effectLst/>
                <a:latin typeface="Gucci Sans Book" panose="00000500000000000000" pitchFamily="2" charset="0"/>
                <a:ea typeface="Times New Roman" panose="02020603050405020304" pitchFamily="18" charset="0"/>
                <a:cs typeface="Calibri" panose="020F0502020204030204" pitchFamily="34" charset="0"/>
              </a:rPr>
              <a:t>(around 12k users)</a:t>
            </a:r>
            <a:r>
              <a:rPr lang="en-US" sz="800" dirty="0">
                <a:effectLst/>
                <a:latin typeface="Gucci Sans Book" panose="00000500000000000000" pitchFamily="2" charset="0"/>
                <a:ea typeface="Times New Roman" panose="02020603050405020304" pitchFamily="18" charset="0"/>
                <a:cs typeface="Calibri" panose="020F0502020204030204" pitchFamily="34" charset="0"/>
              </a:rPr>
              <a:t>, including push notifications for timely updates</a:t>
            </a:r>
            <a:endParaRPr lang="en-US" sz="800" dirty="0">
              <a:effectLst/>
              <a:latin typeface="Gucci Sans Book" panose="00000500000000000000" pitchFamily="2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685800" lvl="1" indent="-342900">
              <a:lnSpc>
                <a:spcPct val="150000"/>
              </a:lnSpc>
              <a:buFont typeface="+mj-lt"/>
              <a:buAutoNum type="arabicPeriod"/>
            </a:pPr>
            <a:r>
              <a:rPr lang="en-US" sz="800" b="1" dirty="0">
                <a:effectLst/>
                <a:latin typeface="Gucci Sans Book" panose="00000500000000000000" pitchFamily="2" charset="0"/>
                <a:ea typeface="Times New Roman" panose="02020603050405020304" pitchFamily="18" charset="0"/>
                <a:cs typeface="Calibri" panose="020F0502020204030204" pitchFamily="34" charset="0"/>
              </a:rPr>
              <a:t>Improved performance</a:t>
            </a:r>
            <a:r>
              <a:rPr lang="en-US" sz="800" dirty="0">
                <a:effectLst/>
                <a:latin typeface="Gucci Sans Book" panose="00000500000000000000" pitchFamily="2" charset="0"/>
                <a:ea typeface="Times New Roman" panose="02020603050405020304" pitchFamily="18" charset="0"/>
                <a:cs typeface="Calibri" panose="020F0502020204030204" pitchFamily="34" charset="0"/>
              </a:rPr>
              <a:t>: redesigned data retrieval and management functionality, improving performances that, considering the huge amount of data used for order process, are considered so far a pain point</a:t>
            </a:r>
            <a:endParaRPr lang="en-US" sz="800" dirty="0">
              <a:solidFill>
                <a:srgbClr val="000000"/>
              </a:solidFill>
              <a:effectLst/>
              <a:latin typeface="Gucci Sans Book" panose="00000500000000000000" pitchFamily="2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800" dirty="0">
                <a:solidFill>
                  <a:srgbClr val="000000"/>
                </a:solidFill>
                <a:latin typeface="Gucci Sans Book" panose="00000500000000000000" pitchFamily="2" charset="0"/>
                <a:ea typeface="Calibri" panose="020F0502020204030204" pitchFamily="34" charset="0"/>
                <a:cs typeface="Calibri" panose="020F0502020204030204" pitchFamily="34" charset="0"/>
              </a:rPr>
              <a:t>Leveraging on the existing application all the existing interfaces will be reused, reducing architectural impacts to:</a:t>
            </a:r>
          </a:p>
          <a:p>
            <a:pPr marL="685800" lvl="1" indent="-342900">
              <a:lnSpc>
                <a:spcPct val="150000"/>
              </a:lnSpc>
              <a:buFont typeface="+mj-lt"/>
              <a:buAutoNum type="arabicPeriod"/>
            </a:pPr>
            <a:r>
              <a:rPr lang="en-US" sz="800" b="1" dirty="0">
                <a:solidFill>
                  <a:srgbClr val="000000"/>
                </a:solidFill>
                <a:effectLst/>
                <a:latin typeface="Gucci Sans Book" panose="00000500000000000000" pitchFamily="2" charset="0"/>
                <a:ea typeface="Calibri" panose="020F0502020204030204" pitchFamily="34" charset="0"/>
                <a:cs typeface="Calibri" panose="020F0502020204030204" pitchFamily="34" charset="0"/>
              </a:rPr>
              <a:t>NEW </a:t>
            </a:r>
            <a:r>
              <a:rPr lang="en-US" sz="800" b="1" dirty="0">
                <a:solidFill>
                  <a:srgbClr val="000000"/>
                </a:solidFill>
                <a:latin typeface="Gucci Sans Book" panose="00000500000000000000" pitchFamily="2" charset="0"/>
                <a:ea typeface="Calibri" panose="020F0502020204030204" pitchFamily="34" charset="0"/>
                <a:cs typeface="Calibri" panose="020F0502020204030204" pitchFamily="34" charset="0"/>
              </a:rPr>
              <a:t>MOBILE APP</a:t>
            </a:r>
          </a:p>
          <a:p>
            <a:pPr marL="685800" lvl="1" indent="-342900">
              <a:lnSpc>
                <a:spcPct val="150000"/>
              </a:lnSpc>
              <a:buFont typeface="+mj-lt"/>
              <a:buAutoNum type="arabicPeriod"/>
            </a:pPr>
            <a:r>
              <a:rPr lang="en-US" sz="800" b="1" dirty="0">
                <a:solidFill>
                  <a:srgbClr val="000000"/>
                </a:solidFill>
                <a:effectLst/>
                <a:latin typeface="Gucci Sans Book" panose="00000500000000000000" pitchFamily="2" charset="0"/>
                <a:ea typeface="Calibri" panose="020F0502020204030204" pitchFamily="34" charset="0"/>
                <a:cs typeface="Calibri" panose="020F0502020204030204" pitchFamily="34" charset="0"/>
              </a:rPr>
              <a:t>NEW INTEGRATION WITH BOP</a:t>
            </a:r>
            <a:endParaRPr lang="en-US" sz="800" b="1" dirty="0">
              <a:effectLst/>
              <a:latin typeface="Gucci Sans Book" panose="00000500000000000000" pitchFamily="2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9069819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F94BB35-EFC6-7F36-5807-90BADA4A9C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 defTabSz="457200"/>
            <a:fld id="{6461E1E9-BD00-D045-8EE5-BA3676FDFF10}" type="slidenum">
              <a:rPr lang="en-US" noProof="0" smtClean="0"/>
              <a:pPr algn="r" defTabSz="457200"/>
              <a:t>3</a:t>
            </a:fld>
            <a:endParaRPr lang="en-US" noProof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56CE681-87D1-0195-E21D-6C298E68895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it-IT" dirty="0"/>
              <a:t>1. NEW MOBILE APP</a:t>
            </a:r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0EA1D28-85E8-243D-1205-0F8BD37E7780}"/>
              </a:ext>
            </a:extLst>
          </p:cNvPr>
          <p:cNvSpPr txBox="1"/>
          <p:nvPr/>
        </p:nvSpPr>
        <p:spPr>
          <a:xfrm>
            <a:off x="530409" y="606398"/>
            <a:ext cx="7908741" cy="1533753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indent="0" algn="l" defTabSz="825500" rtl="0" fontAlgn="auto" latinLnBrk="0" hangingPunc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en-US" sz="1000" b="1" dirty="0">
                <a:solidFill>
                  <a:srgbClr val="000000"/>
                </a:solidFill>
                <a:latin typeface="Gucci Sans Book" panose="00000500000000000000" pitchFamily="2" charset="0"/>
              </a:rPr>
              <a:t>NEED</a:t>
            </a:r>
          </a:p>
          <a:p>
            <a:pPr marL="0" marR="0" indent="0" algn="l" defTabSz="825500" rtl="0" fontAlgn="auto" latinLnBrk="0" hangingPunc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en-US" sz="800" dirty="0">
                <a:solidFill>
                  <a:srgbClr val="000000"/>
                </a:solidFill>
                <a:latin typeface="Gucci Sans Book" panose="00000500000000000000" pitchFamily="2" charset="0"/>
              </a:rPr>
              <a:t>Manage push notification to engage users</a:t>
            </a:r>
            <a:endParaRPr lang="en-US" sz="900" dirty="0">
              <a:solidFill>
                <a:srgbClr val="000000"/>
              </a:solidFill>
              <a:latin typeface="Gucci Sans Book" panose="00000500000000000000" pitchFamily="2" charset="0"/>
            </a:endParaRPr>
          </a:p>
          <a:p>
            <a:pPr marL="0" marR="0" indent="0" algn="l" defTabSz="825500" rtl="0" fontAlgn="auto" latinLnBrk="0" hangingPunc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lang="en-US" sz="1000" b="1" dirty="0">
              <a:solidFill>
                <a:srgbClr val="000000"/>
              </a:solidFill>
              <a:latin typeface="Gucci Sans Book" panose="00000500000000000000" pitchFamily="2" charset="0"/>
            </a:endParaRPr>
          </a:p>
          <a:p>
            <a:pPr marL="0" marR="0" indent="0" algn="l" defTabSz="825500" rtl="0" fontAlgn="auto" latinLnBrk="0" hangingPunc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en-US" sz="1000" b="1" dirty="0">
                <a:solidFill>
                  <a:srgbClr val="000000"/>
                </a:solidFill>
                <a:latin typeface="Gucci Sans Book" panose="00000500000000000000" pitchFamily="2" charset="0"/>
              </a:rPr>
              <a:t>STRUCTURE</a:t>
            </a:r>
          </a:p>
          <a:p>
            <a:pPr marL="342900" marR="0" indent="-342900" algn="l" defTabSz="825500" rtl="0" fontAlgn="auto" latinLnBrk="0" hangingPunc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en-US" sz="800" dirty="0">
                <a:solidFill>
                  <a:srgbClr val="000000"/>
                </a:solidFill>
                <a:latin typeface="Gucci Sans Book" panose="00000500000000000000" pitchFamily="2" charset="0"/>
              </a:rPr>
              <a:t>The below structure has been proposed by Kering </a:t>
            </a:r>
            <a:r>
              <a:rPr lang="en-US" sz="800" dirty="0" err="1">
                <a:solidFill>
                  <a:srgbClr val="000000"/>
                </a:solidFill>
                <a:latin typeface="Gucci Sans Book" panose="00000500000000000000" pitchFamily="2" charset="0"/>
              </a:rPr>
              <a:t>DevSecOps</a:t>
            </a:r>
            <a:r>
              <a:rPr lang="en-US" sz="800" dirty="0">
                <a:solidFill>
                  <a:srgbClr val="000000"/>
                </a:solidFill>
                <a:latin typeface="Gucci Sans Book" panose="00000500000000000000" pitchFamily="2" charset="0"/>
              </a:rPr>
              <a:t> Factory</a:t>
            </a:r>
          </a:p>
          <a:p>
            <a:pPr marL="342900" marR="0" indent="-342900" algn="l" defTabSz="825500" rtl="0" fontAlgn="auto" latinLnBrk="0" hangingPunc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en-US" sz="800" dirty="0">
                <a:solidFill>
                  <a:srgbClr val="000000"/>
                </a:solidFill>
                <a:latin typeface="Gucci Sans Book" panose="00000500000000000000" pitchFamily="2" charset="0"/>
              </a:rPr>
              <a:t>Web-app will be incapsulated in a Native container (iOS app)</a:t>
            </a:r>
          </a:p>
          <a:p>
            <a:pPr marL="342900" marR="0" indent="-342900" algn="l" defTabSz="825500" rtl="0" fontAlgn="auto" latinLnBrk="0" hangingPunc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en-US" sz="800" dirty="0">
                <a:solidFill>
                  <a:srgbClr val="000000"/>
                </a:solidFill>
                <a:latin typeface="Gucci Sans Book" panose="00000500000000000000" pitchFamily="2" charset="0"/>
              </a:rPr>
              <a:t>The container will allow to manage Push notification through FIREBASE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76CDB51B-1336-A907-0FC7-5FD2911AF226}"/>
              </a:ext>
            </a:extLst>
          </p:cNvPr>
          <p:cNvGrpSpPr/>
          <p:nvPr/>
        </p:nvGrpSpPr>
        <p:grpSpPr>
          <a:xfrm>
            <a:off x="2774242" y="2571750"/>
            <a:ext cx="3595516" cy="1406869"/>
            <a:chOff x="15352968" y="9251880"/>
            <a:chExt cx="7707310" cy="2265777"/>
          </a:xfrm>
        </p:grpSpPr>
        <p:sp>
          <p:nvSpPr>
            <p:cNvPr id="6" name="Rectangle: Rounded Corners 5">
              <a:extLst>
                <a:ext uri="{FF2B5EF4-FFF2-40B4-BE49-F238E27FC236}">
                  <a16:creationId xmlns:a16="http://schemas.microsoft.com/office/drawing/2014/main" id="{FCCD07B1-0F2B-0880-DFFC-447FF167B187}"/>
                </a:ext>
              </a:extLst>
            </p:cNvPr>
            <p:cNvSpPr/>
            <p:nvPr/>
          </p:nvSpPr>
          <p:spPr>
            <a:xfrm>
              <a:off x="15352968" y="9251880"/>
              <a:ext cx="3076364" cy="611335"/>
            </a:xfrm>
            <a:prstGeom prst="roundRect">
              <a:avLst>
                <a:gd name="adj" fmla="val 0"/>
              </a:avLst>
            </a:prstGeom>
            <a:solidFill>
              <a:srgbClr val="D5D5D5"/>
            </a:solidFill>
            <a:ln w="19050" cap="flat">
              <a:solidFill>
                <a:schemeClr val="bg1">
                  <a:lumMod val="65000"/>
                </a:schemeClr>
              </a:solidFill>
              <a:miter lim="400000"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50800" tIns="50800" rIns="50800" bIns="50800" numCol="1" spcCol="38100" rtlCol="0" anchor="ctr">
              <a:spAutoFit/>
            </a:bodyPr>
            <a:lstStyle/>
            <a:p>
              <a:pPr marL="0" marR="0" indent="0" algn="ctr" defTabSz="8255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</a:pPr>
              <a:r>
                <a:rPr lang="it-IT" sz="900" b="1" spc="0" dirty="0">
                  <a:solidFill>
                    <a:schemeClr val="tx2">
                      <a:lumMod val="10000"/>
                    </a:schemeClr>
                  </a:solidFill>
                  <a:latin typeface="Gucci Sans Book" panose="00000500000000000000" pitchFamily="2" charset="0"/>
                  <a:ea typeface="Helvetica Neue Medium"/>
                  <a:cs typeface="Helvetica Neue Medium"/>
                  <a:sym typeface="Helvetica Neue Medium"/>
                </a:rPr>
                <a:t>W</a:t>
              </a:r>
              <a:r>
                <a:rPr lang="en-US" sz="900" b="1" spc="0" dirty="0">
                  <a:solidFill>
                    <a:schemeClr val="tx2">
                      <a:lumMod val="10000"/>
                    </a:schemeClr>
                  </a:solidFill>
                  <a:latin typeface="Gucci Sans Book" panose="00000500000000000000" pitchFamily="2" charset="0"/>
                  <a:ea typeface="Helvetica Neue Medium"/>
                  <a:cs typeface="Helvetica Neue Medium"/>
                  <a:sym typeface="Helvetica Neue Medium"/>
                </a:rPr>
                <a:t>eb App</a:t>
              </a:r>
            </a:p>
            <a:p>
              <a:pPr marL="0" marR="0" indent="0" algn="ctr" defTabSz="8255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</a:pPr>
              <a:r>
                <a:rPr lang="en-US" sz="900" spc="0" dirty="0">
                  <a:solidFill>
                    <a:schemeClr val="tx2">
                      <a:lumMod val="10000"/>
                    </a:schemeClr>
                  </a:solidFill>
                  <a:latin typeface="Gucci Sans Book" panose="00000500000000000000" pitchFamily="2" charset="0"/>
                  <a:ea typeface="Helvetica Neue Medium"/>
                  <a:cs typeface="Helvetica Neue Medium"/>
                  <a:sym typeface="Helvetica Neue Medium"/>
                </a:rPr>
                <a:t>(HTML, CSS)</a:t>
              </a:r>
            </a:p>
          </p:txBody>
        </p:sp>
        <p:sp>
          <p:nvSpPr>
            <p:cNvPr id="7" name="Rectangle: Rounded Corners 6">
              <a:extLst>
                <a:ext uri="{FF2B5EF4-FFF2-40B4-BE49-F238E27FC236}">
                  <a16:creationId xmlns:a16="http://schemas.microsoft.com/office/drawing/2014/main" id="{C80C11C9-F414-5B2F-1287-33A2AE009739}"/>
                </a:ext>
              </a:extLst>
            </p:cNvPr>
            <p:cNvSpPr/>
            <p:nvPr/>
          </p:nvSpPr>
          <p:spPr>
            <a:xfrm>
              <a:off x="15352968" y="10683267"/>
              <a:ext cx="3076364" cy="834390"/>
            </a:xfrm>
            <a:prstGeom prst="roundRect">
              <a:avLst>
                <a:gd name="adj" fmla="val 0"/>
              </a:avLst>
            </a:prstGeom>
            <a:solidFill>
              <a:srgbClr val="76000A"/>
            </a:solidFill>
            <a:ln w="19050" cap="flat">
              <a:solidFill>
                <a:schemeClr val="bg1">
                  <a:lumMod val="65000"/>
                </a:schemeClr>
              </a:solidFill>
              <a:miter lim="400000"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50800" tIns="50800" rIns="50800" bIns="50800" numCol="1" spcCol="38100" rtlCol="0" anchor="ctr">
              <a:spAutoFit/>
            </a:bodyPr>
            <a:lstStyle/>
            <a:p>
              <a:pPr marL="0" marR="0" indent="0" algn="ctr" defTabSz="8255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</a:pPr>
              <a:r>
                <a:rPr lang="it-IT" sz="900" b="1" spc="0" dirty="0">
                  <a:solidFill>
                    <a:schemeClr val="bg1"/>
                  </a:solidFill>
                  <a:latin typeface="Gucci Sans Book" panose="00000500000000000000" pitchFamily="2" charset="0"/>
                  <a:ea typeface="Helvetica Neue Medium"/>
                  <a:cs typeface="Helvetica Neue Medium"/>
                  <a:sym typeface="Helvetica Neue Medium"/>
                </a:rPr>
                <a:t>Native iOS App</a:t>
              </a:r>
            </a:p>
            <a:p>
              <a:pPr marL="0" marR="0" indent="0" algn="ctr" defTabSz="8255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</a:pPr>
              <a:r>
                <a:rPr lang="it-IT" sz="900" spc="0" dirty="0">
                  <a:solidFill>
                    <a:schemeClr val="bg1"/>
                  </a:solidFill>
                  <a:latin typeface="Gucci Sans Book" panose="00000500000000000000" pitchFamily="2" charset="0"/>
                  <a:ea typeface="Helvetica Neue Medium"/>
                  <a:cs typeface="Helvetica Neue Medium"/>
                  <a:sym typeface="Helvetica Neue Medium"/>
                </a:rPr>
                <a:t>(Swift)</a:t>
              </a:r>
            </a:p>
            <a:p>
              <a:pPr marL="0" marR="0" indent="0" algn="ctr" defTabSz="82550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</a:pPr>
              <a:r>
                <a:rPr lang="it-IT" sz="900" spc="0" dirty="0">
                  <a:solidFill>
                    <a:schemeClr val="bg1"/>
                  </a:solidFill>
                  <a:latin typeface="Gucci Sans Book" panose="00000500000000000000" pitchFamily="2" charset="0"/>
                  <a:ea typeface="Helvetica Neue Medium"/>
                  <a:cs typeface="Helvetica Neue Medium"/>
                  <a:sym typeface="Helvetica Neue Medium"/>
                </a:rPr>
                <a:t>WebView container</a:t>
              </a:r>
              <a:endParaRPr lang="en-US" sz="900" spc="0" dirty="0">
                <a:solidFill>
                  <a:schemeClr val="bg1"/>
                </a:solidFill>
                <a:latin typeface="Gucci Sans Book" panose="00000500000000000000" pitchFamily="2" charset="0"/>
                <a:ea typeface="Helvetica Neue Medium"/>
                <a:cs typeface="Helvetica Neue Medium"/>
                <a:sym typeface="Helvetica Neue Medium"/>
              </a:endParaRPr>
            </a:p>
          </p:txBody>
        </p:sp>
        <p:grpSp>
          <p:nvGrpSpPr>
            <p:cNvPr id="8" name="Group 7">
              <a:extLst>
                <a:ext uri="{FF2B5EF4-FFF2-40B4-BE49-F238E27FC236}">
                  <a16:creationId xmlns:a16="http://schemas.microsoft.com/office/drawing/2014/main" id="{B9FC3632-FA3D-787B-C168-C4EEAF5349DB}"/>
                </a:ext>
              </a:extLst>
            </p:cNvPr>
            <p:cNvGrpSpPr/>
            <p:nvPr/>
          </p:nvGrpSpPr>
          <p:grpSpPr>
            <a:xfrm>
              <a:off x="20263583" y="9820448"/>
              <a:ext cx="2796695" cy="1656793"/>
              <a:chOff x="19471215" y="7177841"/>
              <a:chExt cx="2796695" cy="1656793"/>
            </a:xfrm>
          </p:grpSpPr>
          <p:pic>
            <p:nvPicPr>
              <p:cNvPr id="11" name="Graphic 10" descr="Cloud outline">
                <a:extLst>
                  <a:ext uri="{FF2B5EF4-FFF2-40B4-BE49-F238E27FC236}">
                    <a16:creationId xmlns:a16="http://schemas.microsoft.com/office/drawing/2014/main" id="{55237125-A2B8-C21B-A83A-9DDA79133D7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p:blipFill>
            <p:spPr>
              <a:xfrm>
                <a:off x="19686350" y="7177841"/>
                <a:ext cx="2371720" cy="1656793"/>
              </a:xfrm>
              <a:prstGeom prst="rect">
                <a:avLst/>
              </a:prstGeom>
            </p:spPr>
          </p:pic>
          <p:sp>
            <p:nvSpPr>
              <p:cNvPr id="12" name="Oval 11">
                <a:extLst>
                  <a:ext uri="{FF2B5EF4-FFF2-40B4-BE49-F238E27FC236}">
                    <a16:creationId xmlns:a16="http://schemas.microsoft.com/office/drawing/2014/main" id="{67C7620E-5A07-C388-5CB5-1EBE1F87522D}"/>
                  </a:ext>
                </a:extLst>
              </p:cNvPr>
              <p:cNvSpPr/>
              <p:nvPr/>
            </p:nvSpPr>
            <p:spPr>
              <a:xfrm>
                <a:off x="20040201" y="8028869"/>
                <a:ext cx="1637718" cy="615698"/>
              </a:xfrm>
              <a:prstGeom prst="ellipse">
                <a:avLst/>
              </a:prstGeom>
              <a:solidFill>
                <a:schemeClr val="bg1"/>
              </a:solidFill>
              <a:ln w="12700" cap="flat">
                <a:solidFill>
                  <a:schemeClr val="bg1"/>
                </a:solidFill>
                <a:miter lim="400000"/>
              </a:ln>
              <a:effectLst/>
              <a:sp3d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  <p:txBody>
              <a:bodyPr rot="0" spcFirstLastPara="1" vertOverflow="overflow" horzOverflow="overflow" vert="horz" wrap="square" lIns="50800" tIns="50800" rIns="50800" bIns="50800" numCol="1" spcCol="38100" rtlCol="0" anchor="ctr">
                <a:spAutoFit/>
              </a:bodyPr>
              <a:lstStyle/>
              <a:p>
                <a:pPr marL="0" marR="0" indent="0" algn="ctr" defTabSz="825500" rtl="0" fontAlgn="auto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</a:pPr>
                <a:endParaRPr kumimoji="0" lang="en-US" sz="1050" b="0" i="0" u="none" strike="noStrike" cap="none" spc="0" normalizeH="0" baseline="0">
                  <a:ln>
                    <a:noFill/>
                  </a:ln>
                  <a:solidFill>
                    <a:srgbClr val="FFFFFF"/>
                  </a:solidFill>
                  <a:effectLst/>
                  <a:uFillTx/>
                  <a:latin typeface="Helvetica Neue Medium"/>
                  <a:ea typeface="Helvetica Neue Medium"/>
                  <a:cs typeface="Helvetica Neue Medium"/>
                  <a:sym typeface="Helvetica Neue Medium"/>
                </a:endParaRPr>
              </a:p>
            </p:txBody>
          </p:sp>
          <p:sp>
            <p:nvSpPr>
              <p:cNvPr id="13" name="Rectangle: Rounded Corners 12">
                <a:extLst>
                  <a:ext uri="{FF2B5EF4-FFF2-40B4-BE49-F238E27FC236}">
                    <a16:creationId xmlns:a16="http://schemas.microsoft.com/office/drawing/2014/main" id="{EFF7767A-D593-6712-9712-16C01EC6FB7E}"/>
                  </a:ext>
                </a:extLst>
              </p:cNvPr>
              <p:cNvSpPr/>
              <p:nvPr/>
            </p:nvSpPr>
            <p:spPr>
              <a:xfrm>
                <a:off x="19471215" y="8152189"/>
                <a:ext cx="2796695" cy="611335"/>
              </a:xfrm>
              <a:prstGeom prst="roundRect">
                <a:avLst>
                  <a:gd name="adj" fmla="val 0"/>
                </a:avLst>
              </a:prstGeom>
              <a:noFill/>
              <a:ln w="19050" cap="flat">
                <a:noFill/>
                <a:miter lim="400000"/>
              </a:ln>
              <a:effectLst/>
              <a:sp3d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  <p:txBody>
              <a:bodyPr rot="0" spcFirstLastPara="1" vertOverflow="overflow" horzOverflow="overflow" vert="horz" wrap="square" lIns="50800" tIns="50800" rIns="50800" bIns="50800" numCol="1" spcCol="38100" rtlCol="0" anchor="ctr">
                <a:spAutoFit/>
              </a:bodyPr>
              <a:lstStyle/>
              <a:p>
                <a:pPr marL="0" marR="0" indent="0" algn="ctr" defTabSz="825500" rtl="0" fontAlgn="auto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</a:pPr>
                <a:r>
                  <a:rPr lang="it-IT" sz="900" b="1" spc="0" dirty="0">
                    <a:solidFill>
                      <a:schemeClr val="tx2">
                        <a:lumMod val="10000"/>
                      </a:schemeClr>
                    </a:solidFill>
                    <a:latin typeface="Gucci Sans Book" panose="00000500000000000000" pitchFamily="2" charset="0"/>
                    <a:ea typeface="Helvetica Neue Medium"/>
                    <a:cs typeface="Helvetica Neue Medium"/>
                    <a:sym typeface="Helvetica Neue Medium"/>
                  </a:rPr>
                  <a:t>Firebase</a:t>
                </a:r>
              </a:p>
              <a:p>
                <a:pPr marL="0" marR="0" indent="0" algn="ctr" defTabSz="825500" rtl="0" fontAlgn="auto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</a:pPr>
                <a:r>
                  <a:rPr lang="it-IT" sz="900" spc="0" dirty="0">
                    <a:solidFill>
                      <a:schemeClr val="tx2">
                        <a:lumMod val="10000"/>
                      </a:schemeClr>
                    </a:solidFill>
                    <a:latin typeface="Gucci Sans Book" panose="00000500000000000000" pitchFamily="2" charset="0"/>
                    <a:ea typeface="Helvetica Neue Medium"/>
                    <a:cs typeface="Helvetica Neue Medium"/>
                    <a:sym typeface="Helvetica Neue Medium"/>
                  </a:rPr>
                  <a:t>Push </a:t>
                </a:r>
                <a:r>
                  <a:rPr lang="en-US" sz="900" spc="0" dirty="0">
                    <a:solidFill>
                      <a:schemeClr val="tx2">
                        <a:lumMod val="10000"/>
                      </a:schemeClr>
                    </a:solidFill>
                    <a:latin typeface="Gucci Sans Book" panose="00000500000000000000" pitchFamily="2" charset="0"/>
                    <a:ea typeface="Helvetica Neue Medium"/>
                    <a:cs typeface="Helvetica Neue Medium"/>
                    <a:sym typeface="Helvetica Neue Medium"/>
                  </a:rPr>
                  <a:t>Notifications</a:t>
                </a:r>
              </a:p>
            </p:txBody>
          </p:sp>
        </p:grpSp>
        <p:cxnSp>
          <p:nvCxnSpPr>
            <p:cNvPr id="9" name="Straight Arrow Connector 8">
              <a:extLst>
                <a:ext uri="{FF2B5EF4-FFF2-40B4-BE49-F238E27FC236}">
                  <a16:creationId xmlns:a16="http://schemas.microsoft.com/office/drawing/2014/main" id="{A698AA67-439C-8260-26CB-DED31719FC77}"/>
                </a:ext>
              </a:extLst>
            </p:cNvPr>
            <p:cNvCxnSpPr>
              <a:stCxn id="6" idx="2"/>
              <a:endCxn id="7" idx="0"/>
            </p:cNvCxnSpPr>
            <p:nvPr/>
          </p:nvCxnSpPr>
          <p:spPr>
            <a:xfrm>
              <a:off x="16891150" y="9863215"/>
              <a:ext cx="0" cy="820052"/>
            </a:xfrm>
            <a:prstGeom prst="straightConnector1">
              <a:avLst/>
            </a:prstGeom>
            <a:noFill/>
            <a:ln w="6350" cap="flat">
              <a:solidFill>
                <a:schemeClr val="tx1">
                  <a:lumMod val="65000"/>
                  <a:lumOff val="35000"/>
                </a:schemeClr>
              </a:solidFill>
              <a:prstDash val="solid"/>
              <a:miter lim="400000"/>
              <a:headEnd type="triangle"/>
              <a:tailEnd type="triangle"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</p:cxnSp>
        <p:cxnSp>
          <p:nvCxnSpPr>
            <p:cNvPr id="10" name="Straight Arrow Connector 9">
              <a:extLst>
                <a:ext uri="{FF2B5EF4-FFF2-40B4-BE49-F238E27FC236}">
                  <a16:creationId xmlns:a16="http://schemas.microsoft.com/office/drawing/2014/main" id="{6FC7E163-1B04-3DFB-9421-833DAF7B1392}"/>
                </a:ext>
              </a:extLst>
            </p:cNvPr>
            <p:cNvCxnSpPr>
              <a:cxnSpLocks/>
              <a:stCxn id="7" idx="3"/>
              <a:endCxn id="13" idx="1"/>
            </p:cNvCxnSpPr>
            <p:nvPr/>
          </p:nvCxnSpPr>
          <p:spPr>
            <a:xfrm>
              <a:off x="18429332" y="11100463"/>
              <a:ext cx="1834252" cy="2"/>
            </a:xfrm>
            <a:prstGeom prst="straightConnector1">
              <a:avLst/>
            </a:prstGeom>
            <a:noFill/>
            <a:ln w="6350" cap="flat">
              <a:solidFill>
                <a:schemeClr val="tx1">
                  <a:lumMod val="65000"/>
                  <a:lumOff val="35000"/>
                </a:schemeClr>
              </a:solidFill>
              <a:prstDash val="solid"/>
              <a:miter lim="400000"/>
              <a:tailEnd type="triangle"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</p:cxnSp>
      </p:grpSp>
      <p:sp>
        <p:nvSpPr>
          <p:cNvPr id="14" name="Speech Bubble: Rectangle 13">
            <a:extLst>
              <a:ext uri="{FF2B5EF4-FFF2-40B4-BE49-F238E27FC236}">
                <a16:creationId xmlns:a16="http://schemas.microsoft.com/office/drawing/2014/main" id="{2D2EB428-BA4F-A918-4173-E6C2DB251539}"/>
              </a:ext>
            </a:extLst>
          </p:cNvPr>
          <p:cNvSpPr/>
          <p:nvPr/>
        </p:nvSpPr>
        <p:spPr>
          <a:xfrm>
            <a:off x="7251700" y="4230208"/>
            <a:ext cx="1047750" cy="381000"/>
          </a:xfrm>
          <a:prstGeom prst="wedgeRectCallout">
            <a:avLst>
              <a:gd name="adj1" fmla="val -35378"/>
              <a:gd name="adj2" fmla="val -87500"/>
            </a:avLst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sz="700" dirty="0">
                <a:solidFill>
                  <a:schemeClr val="tx1"/>
                </a:solidFill>
                <a:latin typeface="Gucci Sans Book" panose="00000500000000000000" pitchFamily="2" charset="0"/>
              </a:rPr>
              <a:t>David </a:t>
            </a:r>
            <a:r>
              <a:rPr lang="it-IT" sz="700" dirty="0" err="1">
                <a:solidFill>
                  <a:schemeClr val="tx1"/>
                </a:solidFill>
                <a:latin typeface="Gucci Sans Book" panose="00000500000000000000" pitchFamily="2" charset="0"/>
              </a:rPr>
              <a:t>confirms</a:t>
            </a:r>
            <a:r>
              <a:rPr lang="it-IT" sz="700" dirty="0">
                <a:solidFill>
                  <a:schemeClr val="tx1"/>
                </a:solidFill>
                <a:latin typeface="Gucci Sans Book" panose="00000500000000000000" pitchFamily="2" charset="0"/>
              </a:rPr>
              <a:t> </a:t>
            </a:r>
            <a:r>
              <a:rPr lang="it-IT" sz="700" dirty="0" err="1">
                <a:solidFill>
                  <a:schemeClr val="tx1"/>
                </a:solidFill>
                <a:latin typeface="Gucci Sans Book" panose="00000500000000000000" pitchFamily="2" charset="0"/>
              </a:rPr>
              <a:t>that</a:t>
            </a:r>
            <a:r>
              <a:rPr lang="it-IT" sz="700" dirty="0">
                <a:solidFill>
                  <a:schemeClr val="tx1"/>
                </a:solidFill>
                <a:latin typeface="Gucci Sans Book" panose="00000500000000000000" pitchFamily="2" charset="0"/>
              </a:rPr>
              <a:t> the </a:t>
            </a:r>
            <a:r>
              <a:rPr lang="it-IT" sz="700" dirty="0" err="1">
                <a:solidFill>
                  <a:schemeClr val="tx1"/>
                </a:solidFill>
                <a:latin typeface="Gucci Sans Book" panose="00000500000000000000" pitchFamily="2" charset="0"/>
              </a:rPr>
              <a:t>structure</a:t>
            </a:r>
            <a:r>
              <a:rPr lang="it-IT" sz="700" dirty="0">
                <a:solidFill>
                  <a:schemeClr val="tx1"/>
                </a:solidFill>
                <a:latin typeface="Gucci Sans Book" panose="00000500000000000000" pitchFamily="2" charset="0"/>
              </a:rPr>
              <a:t> </a:t>
            </a:r>
            <a:r>
              <a:rPr lang="it-IT" sz="700" dirty="0" err="1">
                <a:solidFill>
                  <a:schemeClr val="tx1"/>
                </a:solidFill>
                <a:latin typeface="Gucci Sans Book" panose="00000500000000000000" pitchFamily="2" charset="0"/>
              </a:rPr>
              <a:t>is</a:t>
            </a:r>
            <a:r>
              <a:rPr lang="it-IT" sz="700" dirty="0">
                <a:solidFill>
                  <a:schemeClr val="tx1"/>
                </a:solidFill>
                <a:latin typeface="Gucci Sans Book" panose="00000500000000000000" pitchFamily="2" charset="0"/>
              </a:rPr>
              <a:t> </a:t>
            </a:r>
            <a:r>
              <a:rPr lang="it-IT" sz="700" dirty="0" err="1">
                <a:solidFill>
                  <a:schemeClr val="tx1"/>
                </a:solidFill>
                <a:latin typeface="Gucci Sans Book" panose="00000500000000000000" pitchFamily="2" charset="0"/>
              </a:rPr>
              <a:t>validated</a:t>
            </a:r>
            <a:endParaRPr lang="en-US" sz="700" dirty="0">
              <a:solidFill>
                <a:schemeClr val="tx1"/>
              </a:solidFill>
              <a:latin typeface="Gucci Sans Book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7471805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F94BB35-EFC6-7F36-5807-90BADA4A9C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 defTabSz="457200"/>
            <a:fld id="{6461E1E9-BD00-D045-8EE5-BA3676FDFF10}" type="slidenum">
              <a:rPr lang="en-US" noProof="0" smtClean="0"/>
              <a:pPr algn="r" defTabSz="457200"/>
              <a:t>4</a:t>
            </a:fld>
            <a:endParaRPr lang="en-US" noProof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56CE681-87D1-0195-E21D-6C298E68895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it-IT" dirty="0"/>
              <a:t>2. New INTEGRATION WITH BOP</a:t>
            </a:r>
            <a:endParaRPr lang="en-US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89083A9E-A06F-D158-2968-ADF96306DA42}"/>
              </a:ext>
            </a:extLst>
          </p:cNvPr>
          <p:cNvSpPr/>
          <p:nvPr/>
        </p:nvSpPr>
        <p:spPr>
          <a:xfrm>
            <a:off x="530409" y="2346909"/>
            <a:ext cx="8111566" cy="106018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11ABB855-00EE-E3D9-235F-D9BEBCABFB42}"/>
              </a:ext>
            </a:extLst>
          </p:cNvPr>
          <p:cNvSpPr/>
          <p:nvPr/>
        </p:nvSpPr>
        <p:spPr>
          <a:xfrm>
            <a:off x="530409" y="1263255"/>
            <a:ext cx="8111566" cy="1060186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3AAF1B7E-5B1B-0F04-7C4C-94062ED98FE9}"/>
              </a:ext>
            </a:extLst>
          </p:cNvPr>
          <p:cNvSpPr/>
          <p:nvPr/>
        </p:nvSpPr>
        <p:spPr>
          <a:xfrm>
            <a:off x="1760418" y="1411460"/>
            <a:ext cx="987290" cy="734407"/>
          </a:xfrm>
          <a:prstGeom prst="roundRect">
            <a:avLst/>
          </a:prstGeom>
          <a:solidFill>
            <a:schemeClr val="bg1"/>
          </a:solidFill>
          <a:ln w="9525">
            <a:solidFill>
              <a:srgbClr val="C2D5FB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700" b="1" dirty="0">
                <a:solidFill>
                  <a:srgbClr val="0070C0"/>
                </a:solidFill>
                <a:latin typeface="Gucci Sans Book" panose="00000500000000000000" pitchFamily="2" charset="0"/>
              </a:rPr>
              <a:t>Store manager </a:t>
            </a:r>
            <a:r>
              <a:rPr lang="en-US" sz="700" dirty="0">
                <a:solidFill>
                  <a:srgbClr val="0070C0"/>
                </a:solidFill>
                <a:latin typeface="Gucci Sans Book" panose="00000500000000000000" pitchFamily="2" charset="0"/>
              </a:rPr>
              <a:t>creates a new assignment order related to a store</a:t>
            </a:r>
            <a:endParaRPr kumimoji="0" lang="en-US" sz="700" b="0" i="0" u="none" strike="noStrike" kern="1200" cap="none" spc="0" normalizeH="0" baseline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Gucci Sans Book" panose="00000500000000000000" pitchFamily="2" charset="0"/>
              <a:ea typeface="+mn-ea"/>
              <a:cs typeface="+mn-cs"/>
            </a:endParaRPr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6E55E2E7-F77A-41A8-44E7-F8580794EFC0}"/>
              </a:ext>
            </a:extLst>
          </p:cNvPr>
          <p:cNvSpPr/>
          <p:nvPr/>
        </p:nvSpPr>
        <p:spPr>
          <a:xfrm>
            <a:off x="3487569" y="1411459"/>
            <a:ext cx="987290" cy="734407"/>
          </a:xfrm>
          <a:prstGeom prst="roundRect">
            <a:avLst/>
          </a:prstGeom>
          <a:solidFill>
            <a:schemeClr val="bg1"/>
          </a:solidFill>
          <a:ln w="9525">
            <a:solidFill>
              <a:srgbClr val="C2D5FB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700" b="1" dirty="0">
                <a:solidFill>
                  <a:srgbClr val="0070C0"/>
                </a:solidFill>
                <a:latin typeface="Gucci Sans Book" panose="00000500000000000000" pitchFamily="2" charset="0"/>
              </a:rPr>
              <a:t>Store manager</a:t>
            </a:r>
            <a:r>
              <a:rPr lang="en-US" sz="700" dirty="0">
                <a:solidFill>
                  <a:srgbClr val="0070C0"/>
                </a:solidFill>
                <a:latin typeface="Gucci Sans Book" panose="00000500000000000000" pitchFamily="2" charset="0"/>
              </a:rPr>
              <a:t> select an employee and insert SKU</a:t>
            </a:r>
            <a:endParaRPr kumimoji="0" lang="en-US" sz="700" i="0" u="none" strike="noStrike" kern="1200" cap="none" spc="0" normalizeH="0" baseline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Gucci Sans Book" panose="00000500000000000000" pitchFamily="2" charset="0"/>
              <a:ea typeface="+mn-ea"/>
              <a:cs typeface="+mn-cs"/>
            </a:endParaRPr>
          </a:p>
        </p:txBody>
      </p:sp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id="{8E99FF94-EB64-1951-9E02-8FFBDC1171C3}"/>
              </a:ext>
            </a:extLst>
          </p:cNvPr>
          <p:cNvSpPr/>
          <p:nvPr/>
        </p:nvSpPr>
        <p:spPr>
          <a:xfrm>
            <a:off x="2628114" y="2503887"/>
            <a:ext cx="987290" cy="734407"/>
          </a:xfrm>
          <a:prstGeom prst="roundRect">
            <a:avLst/>
          </a:prstGeom>
          <a:solidFill>
            <a:schemeClr val="bg1"/>
          </a:solidFill>
          <a:ln w="9525">
            <a:solidFill>
              <a:srgbClr val="C2D5FB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700" b="1" dirty="0">
                <a:solidFill>
                  <a:srgbClr val="0070C0"/>
                </a:solidFill>
                <a:latin typeface="Gucci Sans Book" panose="00000500000000000000" pitchFamily="2" charset="0"/>
              </a:rPr>
              <a:t>KeOPe</a:t>
            </a:r>
            <a:r>
              <a:rPr lang="en-US" sz="700" dirty="0">
                <a:solidFill>
                  <a:srgbClr val="0070C0"/>
                </a:solidFill>
                <a:latin typeface="Gucci Sans Book" panose="00000500000000000000" pitchFamily="2" charset="0"/>
              </a:rPr>
              <a:t> send information related to employee in the store</a:t>
            </a:r>
            <a:endParaRPr kumimoji="0" lang="en-US" sz="700" i="0" u="none" strike="noStrike" kern="1200" cap="none" spc="0" normalizeH="0" baseline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Gucci Sans Book" panose="00000500000000000000" pitchFamily="2" charset="0"/>
              <a:ea typeface="+mn-ea"/>
              <a:cs typeface="+mn-cs"/>
            </a:endParaRPr>
          </a:p>
        </p:txBody>
      </p:sp>
      <p:sp>
        <p:nvSpPr>
          <p:cNvPr id="19" name="Rectangle: Rounded Corners 18">
            <a:extLst>
              <a:ext uri="{FF2B5EF4-FFF2-40B4-BE49-F238E27FC236}">
                <a16:creationId xmlns:a16="http://schemas.microsoft.com/office/drawing/2014/main" id="{7664DBFE-9CBC-D724-2FEE-2DCFF9635B60}"/>
              </a:ext>
            </a:extLst>
          </p:cNvPr>
          <p:cNvSpPr/>
          <p:nvPr/>
        </p:nvSpPr>
        <p:spPr>
          <a:xfrm>
            <a:off x="4226060" y="2503886"/>
            <a:ext cx="987290" cy="734407"/>
          </a:xfrm>
          <a:prstGeom prst="roundRect">
            <a:avLst/>
          </a:prstGeom>
          <a:solidFill>
            <a:schemeClr val="bg1"/>
          </a:solidFill>
          <a:ln w="9525">
            <a:solidFill>
              <a:srgbClr val="C2D5FB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700" b="1" dirty="0">
                <a:solidFill>
                  <a:srgbClr val="0070C0"/>
                </a:solidFill>
                <a:latin typeface="Gucci Sans Book" panose="00000500000000000000" pitchFamily="2" charset="0"/>
              </a:rPr>
              <a:t>KeOPe</a:t>
            </a:r>
            <a:r>
              <a:rPr lang="en-US" sz="700" dirty="0">
                <a:solidFill>
                  <a:srgbClr val="0070C0"/>
                </a:solidFill>
                <a:latin typeface="Gucci Sans Book" panose="00000500000000000000" pitchFamily="2" charset="0"/>
              </a:rPr>
              <a:t> receives assignment order details</a:t>
            </a:r>
            <a:endParaRPr kumimoji="0" lang="en-US" sz="700" i="0" u="none" strike="noStrike" kern="1200" cap="none" spc="0" normalizeH="0" baseline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Gucci Sans Book" panose="00000500000000000000" pitchFamily="2" charset="0"/>
              <a:ea typeface="+mn-ea"/>
              <a:cs typeface="+mn-cs"/>
            </a:endParaRPr>
          </a:p>
        </p:txBody>
      </p:sp>
      <p:sp>
        <p:nvSpPr>
          <p:cNvPr id="20" name="Rectangle: Rounded Corners 19">
            <a:extLst>
              <a:ext uri="{FF2B5EF4-FFF2-40B4-BE49-F238E27FC236}">
                <a16:creationId xmlns:a16="http://schemas.microsoft.com/office/drawing/2014/main" id="{EA2144DA-0594-7A30-CF9B-494F2B5B98E2}"/>
              </a:ext>
            </a:extLst>
          </p:cNvPr>
          <p:cNvSpPr/>
          <p:nvPr/>
        </p:nvSpPr>
        <p:spPr>
          <a:xfrm>
            <a:off x="5772150" y="2503886"/>
            <a:ext cx="987290" cy="734407"/>
          </a:xfrm>
          <a:prstGeom prst="roundRect">
            <a:avLst/>
          </a:prstGeom>
          <a:solidFill>
            <a:schemeClr val="bg1"/>
          </a:solidFill>
          <a:ln w="9525">
            <a:solidFill>
              <a:srgbClr val="C2D5FB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700" b="1" dirty="0">
                <a:solidFill>
                  <a:srgbClr val="0070C0"/>
                </a:solidFill>
                <a:latin typeface="Gucci Sans Book" panose="00000500000000000000" pitchFamily="2" charset="0"/>
              </a:rPr>
              <a:t>KeOPe</a:t>
            </a:r>
            <a:r>
              <a:rPr lang="en-US" sz="700" dirty="0">
                <a:solidFill>
                  <a:srgbClr val="0070C0"/>
                </a:solidFill>
                <a:latin typeface="Gucci Sans Book" panose="00000500000000000000" pitchFamily="2" charset="0"/>
              </a:rPr>
              <a:t> send information related to successful order management</a:t>
            </a:r>
            <a:endParaRPr kumimoji="0" lang="en-US" sz="700" i="0" u="none" strike="noStrike" kern="1200" cap="none" spc="0" normalizeH="0" baseline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Gucci Sans Book" panose="00000500000000000000" pitchFamily="2" charset="0"/>
              <a:ea typeface="+mn-ea"/>
              <a:cs typeface="+mn-cs"/>
            </a:endParaRPr>
          </a:p>
        </p:txBody>
      </p:sp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id="{94800AD6-092C-96DB-2F53-A66F9EEB914D}"/>
              </a:ext>
            </a:extLst>
          </p:cNvPr>
          <p:cNvSpPr/>
          <p:nvPr/>
        </p:nvSpPr>
        <p:spPr>
          <a:xfrm>
            <a:off x="6700905" y="1411459"/>
            <a:ext cx="987290" cy="734407"/>
          </a:xfrm>
          <a:prstGeom prst="roundRect">
            <a:avLst/>
          </a:prstGeom>
          <a:solidFill>
            <a:schemeClr val="bg1"/>
          </a:solidFill>
          <a:ln w="9525">
            <a:solidFill>
              <a:srgbClr val="C2D5FB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700" i="0" u="none" strike="noStrike" kern="1200" cap="none" spc="0" normalizeH="0" baseline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Gucci Sans Book" panose="00000500000000000000" pitchFamily="2" charset="0"/>
                <a:ea typeface="+mn-ea"/>
                <a:cs typeface="+mn-cs"/>
              </a:rPr>
              <a:t>BOP receives confirmation from KeOPe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49757529-1802-2BC4-15A2-0D3AC596E236}"/>
              </a:ext>
            </a:extLst>
          </p:cNvPr>
          <p:cNvSpPr txBox="1"/>
          <p:nvPr/>
        </p:nvSpPr>
        <p:spPr>
          <a:xfrm rot="16200000">
            <a:off x="506388" y="1683107"/>
            <a:ext cx="316878" cy="190240"/>
          </a:xfrm>
          <a:prstGeom prst="rect">
            <a:avLst/>
          </a:prstGeom>
          <a:noFill/>
        </p:spPr>
        <p:txBody>
          <a:bodyPr wrap="none" lIns="18000" tIns="18000" rIns="18000" bIns="18000" rtlCol="0">
            <a:spAutoFit/>
          </a:bodyPr>
          <a:lstStyle/>
          <a:p>
            <a:pPr algn="ctr"/>
            <a:r>
              <a:rPr lang="it-IT" sz="1000" b="1" dirty="0">
                <a:latin typeface="Gucci Sans Book" panose="00000500000000000000" pitchFamily="2" charset="0"/>
              </a:rPr>
              <a:t>BOP</a:t>
            </a:r>
            <a:endParaRPr lang="en-US" sz="1000" b="1" dirty="0">
              <a:latin typeface="Gucci Sans Book" panose="00000500000000000000" pitchFamily="2" charset="0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4A79F9AA-4BF5-5022-6D4D-C4267B85E5EB}"/>
              </a:ext>
            </a:extLst>
          </p:cNvPr>
          <p:cNvSpPr txBox="1"/>
          <p:nvPr/>
        </p:nvSpPr>
        <p:spPr>
          <a:xfrm rot="16200000">
            <a:off x="425438" y="2724280"/>
            <a:ext cx="478781" cy="190240"/>
          </a:xfrm>
          <a:prstGeom prst="rect">
            <a:avLst/>
          </a:prstGeom>
          <a:noFill/>
        </p:spPr>
        <p:txBody>
          <a:bodyPr wrap="none" lIns="18000" tIns="18000" rIns="18000" bIns="18000" rtlCol="0">
            <a:spAutoFit/>
          </a:bodyPr>
          <a:lstStyle/>
          <a:p>
            <a:pPr algn="ctr"/>
            <a:r>
              <a:rPr lang="it-IT" sz="1000" b="1" dirty="0">
                <a:latin typeface="Gucci Sans Book" panose="00000500000000000000" pitchFamily="2" charset="0"/>
              </a:rPr>
              <a:t>KeOPe</a:t>
            </a:r>
            <a:endParaRPr lang="en-US" sz="1000" b="1" dirty="0">
              <a:latin typeface="Gucci Sans Book" panose="00000500000000000000" pitchFamily="2" charset="0"/>
            </a:endParaRPr>
          </a:p>
        </p:txBody>
      </p:sp>
      <p:cxnSp>
        <p:nvCxnSpPr>
          <p:cNvPr id="25" name="Connector: Elbow 24">
            <a:extLst>
              <a:ext uri="{FF2B5EF4-FFF2-40B4-BE49-F238E27FC236}">
                <a16:creationId xmlns:a16="http://schemas.microsoft.com/office/drawing/2014/main" id="{92BE2B24-3941-B1F4-01AE-19FC3333B869}"/>
              </a:ext>
            </a:extLst>
          </p:cNvPr>
          <p:cNvCxnSpPr>
            <a:cxnSpLocks/>
            <a:stCxn id="16" idx="2"/>
            <a:endCxn id="18" idx="1"/>
          </p:cNvCxnSpPr>
          <p:nvPr/>
        </p:nvCxnSpPr>
        <p:spPr>
          <a:xfrm rot="16200000" flipH="1">
            <a:off x="2078476" y="2321453"/>
            <a:ext cx="725224" cy="374051"/>
          </a:xfrm>
          <a:prstGeom prst="bentConnector2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Connector: Elbow 25">
            <a:extLst>
              <a:ext uri="{FF2B5EF4-FFF2-40B4-BE49-F238E27FC236}">
                <a16:creationId xmlns:a16="http://schemas.microsoft.com/office/drawing/2014/main" id="{27983009-32CD-11C5-1862-6D559552EE46}"/>
              </a:ext>
            </a:extLst>
          </p:cNvPr>
          <p:cNvCxnSpPr>
            <a:cxnSpLocks/>
            <a:stCxn id="18" idx="3"/>
            <a:endCxn id="17" idx="2"/>
          </p:cNvCxnSpPr>
          <p:nvPr/>
        </p:nvCxnSpPr>
        <p:spPr>
          <a:xfrm flipV="1">
            <a:off x="3615404" y="2145866"/>
            <a:ext cx="365810" cy="725225"/>
          </a:xfrm>
          <a:prstGeom prst="bentConnector2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Connector: Elbow 26">
            <a:extLst>
              <a:ext uri="{FF2B5EF4-FFF2-40B4-BE49-F238E27FC236}">
                <a16:creationId xmlns:a16="http://schemas.microsoft.com/office/drawing/2014/main" id="{47FB6DEE-5929-BFFE-A99D-156BA6E678F7}"/>
              </a:ext>
            </a:extLst>
          </p:cNvPr>
          <p:cNvCxnSpPr>
            <a:cxnSpLocks/>
            <a:stCxn id="17" idx="3"/>
            <a:endCxn id="19" idx="0"/>
          </p:cNvCxnSpPr>
          <p:nvPr/>
        </p:nvCxnSpPr>
        <p:spPr>
          <a:xfrm>
            <a:off x="4474859" y="1778663"/>
            <a:ext cx="244846" cy="725223"/>
          </a:xfrm>
          <a:prstGeom prst="bentConnector2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Connector: Elbow 27">
            <a:extLst>
              <a:ext uri="{FF2B5EF4-FFF2-40B4-BE49-F238E27FC236}">
                <a16:creationId xmlns:a16="http://schemas.microsoft.com/office/drawing/2014/main" id="{59376AC6-A270-A738-7B5E-2FD7162C8C5D}"/>
              </a:ext>
            </a:extLst>
          </p:cNvPr>
          <p:cNvCxnSpPr>
            <a:cxnSpLocks/>
            <a:stCxn id="20" idx="0"/>
            <a:endCxn id="21" idx="2"/>
          </p:cNvCxnSpPr>
          <p:nvPr/>
        </p:nvCxnSpPr>
        <p:spPr>
          <a:xfrm rot="5400000" flipH="1" flipV="1">
            <a:off x="6551162" y="1860499"/>
            <a:ext cx="358020" cy="928755"/>
          </a:xfrm>
          <a:prstGeom prst="bentConnector3">
            <a:avLst>
              <a:gd name="adj1" fmla="val 50000"/>
            </a:avLst>
          </a:prstGeom>
          <a:ln w="6350">
            <a:solidFill>
              <a:schemeClr val="tx1">
                <a:lumMod val="50000"/>
                <a:lumOff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TextBox 43">
            <a:extLst>
              <a:ext uri="{FF2B5EF4-FFF2-40B4-BE49-F238E27FC236}">
                <a16:creationId xmlns:a16="http://schemas.microsoft.com/office/drawing/2014/main" id="{D2221242-A6C8-F505-412A-05D91B71CED5}"/>
              </a:ext>
            </a:extLst>
          </p:cNvPr>
          <p:cNvSpPr txBox="1"/>
          <p:nvPr/>
        </p:nvSpPr>
        <p:spPr>
          <a:xfrm>
            <a:off x="642911" y="3621198"/>
            <a:ext cx="7908741" cy="518091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indent="0" algn="l" defTabSz="825500" rtl="0" fontAlgn="auto" latinLnBrk="0" hangingPunc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en-US" sz="1000" b="1" dirty="0">
                <a:solidFill>
                  <a:srgbClr val="000000"/>
                </a:solidFill>
                <a:latin typeface="Gucci Sans Book" panose="00000500000000000000" pitchFamily="2" charset="0"/>
              </a:rPr>
              <a:t>INTEGRATION</a:t>
            </a:r>
          </a:p>
          <a:p>
            <a:pPr marL="342900" marR="0" indent="-342900" algn="l" defTabSz="825500" rtl="0" fontAlgn="auto" latinLnBrk="0" hangingPunc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en-US" sz="800" dirty="0">
                <a:solidFill>
                  <a:srgbClr val="000000"/>
                </a:solidFill>
                <a:latin typeface="Gucci Sans Book" panose="00000500000000000000" pitchFamily="2" charset="0"/>
              </a:rPr>
              <a:t>KeOPe and BOP will communicate through API</a:t>
            </a:r>
          </a:p>
        </p:txBody>
      </p:sp>
      <p:sp>
        <p:nvSpPr>
          <p:cNvPr id="45" name="Speech Bubble: Rectangle 44">
            <a:extLst>
              <a:ext uri="{FF2B5EF4-FFF2-40B4-BE49-F238E27FC236}">
                <a16:creationId xmlns:a16="http://schemas.microsoft.com/office/drawing/2014/main" id="{0D0725CC-2E83-4248-2438-8F44AFB245FB}"/>
              </a:ext>
            </a:extLst>
          </p:cNvPr>
          <p:cNvSpPr/>
          <p:nvPr/>
        </p:nvSpPr>
        <p:spPr>
          <a:xfrm>
            <a:off x="7251700" y="4230208"/>
            <a:ext cx="1047750" cy="381000"/>
          </a:xfrm>
          <a:prstGeom prst="wedgeRectCallout">
            <a:avLst>
              <a:gd name="adj1" fmla="val -35378"/>
              <a:gd name="adj2" fmla="val -87500"/>
            </a:avLst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sz="700" dirty="0">
                <a:solidFill>
                  <a:schemeClr val="tx1"/>
                </a:solidFill>
                <a:latin typeface="Gucci Sans Book" panose="00000500000000000000" pitchFamily="2" charset="0"/>
              </a:rPr>
              <a:t>David </a:t>
            </a:r>
            <a:r>
              <a:rPr lang="it-IT" sz="700" dirty="0" err="1">
                <a:solidFill>
                  <a:schemeClr val="tx1"/>
                </a:solidFill>
                <a:latin typeface="Gucci Sans Book" panose="00000500000000000000" pitchFamily="2" charset="0"/>
              </a:rPr>
              <a:t>confirms</a:t>
            </a:r>
            <a:r>
              <a:rPr lang="it-IT" sz="700" dirty="0">
                <a:solidFill>
                  <a:schemeClr val="tx1"/>
                </a:solidFill>
                <a:latin typeface="Gucci Sans Book" panose="00000500000000000000" pitchFamily="2" charset="0"/>
              </a:rPr>
              <a:t> KeOPe can </a:t>
            </a:r>
            <a:r>
              <a:rPr lang="it-IT" sz="700" dirty="0" err="1">
                <a:solidFill>
                  <a:schemeClr val="tx1"/>
                </a:solidFill>
                <a:latin typeface="Gucci Sans Book" panose="00000500000000000000" pitchFamily="2" charset="0"/>
              </a:rPr>
              <a:t>expose</a:t>
            </a:r>
            <a:r>
              <a:rPr lang="it-IT" sz="700" dirty="0">
                <a:solidFill>
                  <a:schemeClr val="tx1"/>
                </a:solidFill>
                <a:latin typeface="Gucci Sans Book" panose="00000500000000000000" pitchFamily="2" charset="0"/>
              </a:rPr>
              <a:t> API</a:t>
            </a:r>
            <a:endParaRPr lang="en-US" sz="700" dirty="0">
              <a:solidFill>
                <a:schemeClr val="tx1"/>
              </a:solidFill>
              <a:latin typeface="Gucci Sans Book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67139177"/>
      </p:ext>
    </p:extLst>
  </p:cSld>
  <p:clrMapOvr>
    <a:masterClrMapping/>
  </p:clrMapOvr>
</p:sld>
</file>

<file path=ppt/theme/theme1.xml><?xml version="1.0" encoding="utf-8"?>
<a:theme xmlns:a="http://schemas.openxmlformats.org/drawingml/2006/main" name="Slide master">
  <a:themeElements>
    <a:clrScheme name="Kering 2021">
      <a:dk1>
        <a:srgbClr val="000000"/>
      </a:dk1>
      <a:lt1>
        <a:srgbClr val="FFFFFF"/>
      </a:lt1>
      <a:dk2>
        <a:srgbClr val="B3B3B3"/>
      </a:dk2>
      <a:lt2>
        <a:srgbClr val="F1E4DB"/>
      </a:lt2>
      <a:accent1>
        <a:srgbClr val="E9E1DF"/>
      </a:accent1>
      <a:accent2>
        <a:srgbClr val="A38781"/>
      </a:accent2>
      <a:accent3>
        <a:srgbClr val="BDABA0"/>
      </a:accent3>
      <a:accent4>
        <a:srgbClr val="323232"/>
      </a:accent4>
      <a:accent5>
        <a:srgbClr val="66554B"/>
      </a:accent5>
      <a:accent6>
        <a:srgbClr val="323232"/>
      </a:accent6>
      <a:hlink>
        <a:srgbClr val="0563C1"/>
      </a:hlink>
      <a:folHlink>
        <a:srgbClr val="954F72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lIns="18000" tIns="18000" rIns="18000" bIns="18000" rtlCol="0">
        <a:spAutoFit/>
      </a:bodyPr>
      <a:lstStyle>
        <a:defPPr algn="l">
          <a:defRPr sz="1200" dirty="0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1. KT Powerpoint Template instructions_Oct 21  -  Read-Only" id="{4AFE2499-3247-4277-B16C-0C9ED3B445D2}" vid="{53AB58E1-209C-440E-BB53-99DBA71FB2ED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70B86010DC0D44AB5D33D258B5BA2D8" ma:contentTypeVersion="13" ma:contentTypeDescription="Create a new document." ma:contentTypeScope="" ma:versionID="33b9d4e0bf4fa8847052494c82a316c9">
  <xsd:schema xmlns:xsd="http://www.w3.org/2001/XMLSchema" xmlns:xs="http://www.w3.org/2001/XMLSchema" xmlns:p="http://schemas.microsoft.com/office/2006/metadata/properties" xmlns:ns2="7b728167-230a-4a49-93ce-c875264e5681" xmlns:ns3="0b0f457b-8122-499f-bff2-8c726e65d676" targetNamespace="http://schemas.microsoft.com/office/2006/metadata/properties" ma:root="true" ma:fieldsID="510612ac55a66a29033caddbc1aeb4a1" ns2:_="" ns3:_="">
    <xsd:import namespace="7b728167-230a-4a49-93ce-c875264e5681"/>
    <xsd:import namespace="0b0f457b-8122-499f-bff2-8c726e65d676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3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b728167-230a-4a49-93ce-c875264e5681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7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361b209c-aa44-4078-ba1a-212e86a57f0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b0f457b-8122-499f-bff2-8c726e65d676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38620696-4a67-4c9d-9c55-15c4fde9b8ce}" ma:internalName="TaxCatchAll" ma:showField="CatchAllData" ma:web="0b0f457b-8122-499f-bff2-8c726e65d676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haredWithUsers xmlns="0b0f457b-8122-499f-bff2-8c726e65d676">
      <UserInfo>
        <DisplayName>EL JAI Alae (External)</DisplayName>
        <AccountId>631</AccountId>
        <AccountType/>
      </UserInfo>
    </SharedWithUsers>
    <TaxCatchAll xmlns="0b0f457b-8122-499f-bff2-8c726e65d676" xsi:nil="true"/>
    <lcf76f155ced4ddcb4097134ff3c332f xmlns="7b728167-230a-4a49-93ce-c875264e5681">
      <Terms xmlns="http://schemas.microsoft.com/office/infopath/2007/PartnerControls"/>
    </lcf76f155ced4ddcb4097134ff3c332f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088BBD84-0411-45C4-98D6-11649F0FED7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b728167-230a-4a49-93ce-c875264e5681"/>
    <ds:schemaRef ds:uri="0b0f457b-8122-499f-bff2-8c726e65d676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C0A4DBD9-7EFE-4BE0-947B-D79D68D791D0}">
  <ds:schemaRefs>
    <ds:schemaRef ds:uri="http://purl.org/dc/elements/1.1/"/>
    <ds:schemaRef ds:uri="http://purl.org/dc/terms/"/>
    <ds:schemaRef ds:uri="http://schemas.microsoft.com/office/2006/documentManagement/types"/>
    <ds:schemaRef ds:uri="http://schemas.microsoft.com/office/infopath/2007/PartnerControls"/>
    <ds:schemaRef ds:uri="http://purl.org/dc/dcmitype/"/>
    <ds:schemaRef ds:uri="http://schemas.openxmlformats.org/package/2006/metadata/core-properties"/>
    <ds:schemaRef ds:uri="0b0f457b-8122-499f-bff2-8c726e65d676"/>
    <ds:schemaRef ds:uri="7b728167-230a-4a49-93ce-c875264e5681"/>
    <ds:schemaRef ds:uri="http://schemas.microsoft.com/office/2006/metadata/propertie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CDD8AEB5-83D6-4C1A-B10C-CF9EBB6285D5}">
  <ds:schemaRefs>
    <ds:schemaRef ds:uri="http://schemas.microsoft.com/sharepoint/v3/contenttype/forms"/>
  </ds:schemaRefs>
</ds:datastoreItem>
</file>

<file path=docMetadata/LabelInfo.xml><?xml version="1.0" encoding="utf-8"?>
<clbl:labelList xmlns:clbl="http://schemas.microsoft.com/office/2020/mipLabelMetadata">
  <clbl:label id="{3048dc87-43f0-4100-9acb-ae1971c79395}" enabled="0" method="" siteId="{3048dc87-43f0-4100-9acb-ae1971c79395}" removed="1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>KT Powerpoint Template instructions_Oct 21</Template>
  <TotalTime>3962</TotalTime>
  <Words>398</Words>
  <Application>Microsoft Office PowerPoint</Application>
  <PresentationFormat>On-screen Show (16:9)</PresentationFormat>
  <Paragraphs>47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2" baseType="lpstr">
      <vt:lpstr>-apple-system</vt:lpstr>
      <vt:lpstr>Arial</vt:lpstr>
      <vt:lpstr>Calibri</vt:lpstr>
      <vt:lpstr>Courier New</vt:lpstr>
      <vt:lpstr>Gucci Sans Book</vt:lpstr>
      <vt:lpstr>Helvetica Neue Medium</vt:lpstr>
      <vt:lpstr>Wingdings</vt:lpstr>
      <vt:lpstr>Slide master</vt:lpstr>
      <vt:lpstr> [PRE-STUDY] Gucci - Uniform revamp (KGP-10678) architectural review</vt:lpstr>
      <vt:lpstr>PowerPoint Presentation</vt:lpstr>
      <vt:lpstr>PowerPoint Presentation</vt:lpstr>
      <vt:lpstr>PowerPoint Presentation</vt:lpstr>
    </vt:vector>
  </TitlesOfParts>
  <Company>Kering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KGP-11314 adv Tool integration in keope</dc:title>
  <dc:creator>CIRILLO Adalisa</dc:creator>
  <cp:lastModifiedBy>D'AMATO Chiara</cp:lastModifiedBy>
  <cp:revision>4</cp:revision>
  <dcterms:created xsi:type="dcterms:W3CDTF">2025-01-13T15:37:44Z</dcterms:created>
  <dcterms:modified xsi:type="dcterms:W3CDTF">2025-04-28T14:57:43Z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0x010100E70B86010DC0D44AB5D33D258B5BA2D8</vt:lpwstr>
  </property>
  <property fmtid="{D5CDD505-2E9C-101B-9397-08002B2CF9AE}" pid="3" name="MSIP_Label_7cdb6f0a-766a-440a-a3ab-e9891de0b484_Enabled">
    <vt:lpwstr>true</vt:lpwstr>
  </property>
  <property fmtid="{D5CDD505-2E9C-101B-9397-08002B2CF9AE}" pid="4" name="MSIP_Label_7cdb6f0a-766a-440a-a3ab-e9891de0b484_SetDate">
    <vt:lpwstr>2021-10-15T02:00:23Z</vt:lpwstr>
  </property>
  <property fmtid="{D5CDD505-2E9C-101B-9397-08002B2CF9AE}" pid="5" name="MSIP_Label_7cdb6f0a-766a-440a-a3ab-e9891de0b484_Method">
    <vt:lpwstr>Privileged</vt:lpwstr>
  </property>
  <property fmtid="{D5CDD505-2E9C-101B-9397-08002B2CF9AE}" pid="6" name="MSIP_Label_7cdb6f0a-766a-440a-a3ab-e9891de0b484_Name">
    <vt:lpwstr>Internal_SensitivityLabel</vt:lpwstr>
  </property>
  <property fmtid="{D5CDD505-2E9C-101B-9397-08002B2CF9AE}" pid="7" name="MSIP_Label_7cdb6f0a-766a-440a-a3ab-e9891de0b484_SiteId">
    <vt:lpwstr>2ff06a03-1c24-40f5-9d3b-854d93aaed7f</vt:lpwstr>
  </property>
  <property fmtid="{D5CDD505-2E9C-101B-9397-08002B2CF9AE}" pid="8" name="MSIP_Label_7cdb6f0a-766a-440a-a3ab-e9891de0b484_ActionId">
    <vt:lpwstr>f5558f73-bd89-4d89-8eb7-521afa82a5c1</vt:lpwstr>
  </property>
  <property fmtid="{D5CDD505-2E9C-101B-9397-08002B2CF9AE}" pid="9" name="MSIP_Label_7cdb6f0a-766a-440a-a3ab-e9891de0b484_ContentBits">
    <vt:lpwstr>0</vt:lpwstr>
  </property>
  <property fmtid="{D5CDD505-2E9C-101B-9397-08002B2CF9AE}" pid="10" name="MediaServiceImageTags">
    <vt:lpwstr/>
  </property>
</Properties>
</file>