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Bonne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Description de la démarche utilisée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APP235 - une app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APP236 - test david x1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APP237 - test david x2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APP238 - test david x3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CLOG101 - une app de test (composant générique) (une app de test)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CLOG102 - test david x1 (composant générique) (test david x1)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CLOG103 - test david x2 (composant générique) (test david x2)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