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3"/>
  </p:notesMasterIdLst>
  <p:sldIdLst>
    <p:sldId id="257" r:id="rId8"/>
    <p:sldId id="258" r:id="rId9"/>
    <p:sldId id="259" r:id="rId10"/>
    <p:sldId id="260" r:id="rId11"/>
    <p:sldId id="261" r:id="rId12"/>
    <p:sldId id="262" r:id="rId13"/>
    <p:sldId id="263" r:id="rId14"/>
    <p:sldId id="264" r:id="rId15"/>
    <p:sldId id="265" r:id="rId16"/>
    <p:sldId id="266" r:id="rId17"/>
    <p:sldId id="267" r:id="rId18"/>
    <p:sldId id="268" r:id="rId19"/>
    <p:sldId id="269" r:id="rId20"/>
    <p:sldId id="270" r:id="rId21"/>
    <p:sldId id="271" r:id="rId22"/>
    <p:sldId id="272" r:id="rId23"/>
    <p:sldId id="273" r:id="rId24"/>
    <p:sldId id="274" r:id="rId25"/>
    <p:sldId id="275" r:id="rId26"/>
    <p:sldId id="276" r:id="rId27"/>
    <p:sldId id="277" r:id="rId28"/>
    <p:sldId id="278" r:id="rId29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8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MasterView">
  <p:normalViewPr>
    <p:restoredLeft sz="38019"/>
    <p:restoredTop sz="94632"/>
  </p:normalViewPr>
  <p:slideViewPr>
    <p:cSldViewPr snapToGrid="0" snapToObjects="1">
      <p:cViewPr varScale="1">
        <p:scale>
          <a:sx n="74" d="100"/>
          <a:sy n="74" d="100"/>
        </p:scale>
        <p:origin x="72" y="55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notesMaster" Target="notesMasters/notesMaster1.xml"/><Relationship Id="rId4" Type="http://schemas.openxmlformats.org/officeDocument/2006/relationships/presProps" Target="presProps.xml"/><Relationship Id="rId5" Type="http://schemas.openxmlformats.org/officeDocument/2006/relationships/viewProps" Target="viewProps.xml"/><Relationship Id="rId6" Type="http://schemas.openxmlformats.org/officeDocument/2006/relationships/theme" Target="theme/theme1.xml"/><Relationship Id="rId7" Type="http://schemas.openxmlformats.org/officeDocument/2006/relationships/tableStyles" Target="tableStyles.xml"/><Relationship Id="rId8" Type="http://schemas.openxmlformats.org/officeDocument/2006/relationships/slide" Target="slides/slide2.xml"/><Relationship Id="rId9" Type="http://schemas.openxmlformats.org/officeDocument/2006/relationships/slide" Target="slides/slide3.xml"/><Relationship Id="rId10" Type="http://schemas.openxmlformats.org/officeDocument/2006/relationships/slide" Target="slides/slide4.xml"/><Relationship Id="rId11" Type="http://schemas.openxmlformats.org/officeDocument/2006/relationships/slide" Target="slides/slide5.xml"/><Relationship Id="rId12" Type="http://schemas.openxmlformats.org/officeDocument/2006/relationships/slide" Target="slides/slide6.xml"/><Relationship Id="rId13" Type="http://schemas.openxmlformats.org/officeDocument/2006/relationships/slide" Target="slides/slide7.xml"/><Relationship Id="rId14" Type="http://schemas.openxmlformats.org/officeDocument/2006/relationships/slide" Target="slides/slide8.xml"/><Relationship Id="rId15" Type="http://schemas.openxmlformats.org/officeDocument/2006/relationships/slide" Target="slides/slide9.xml"/><Relationship Id="rId16" Type="http://schemas.openxmlformats.org/officeDocument/2006/relationships/slide" Target="slides/slide10.xml"/><Relationship Id="rId17" Type="http://schemas.openxmlformats.org/officeDocument/2006/relationships/slide" Target="slides/slide11.xml"/><Relationship Id="rId18" Type="http://schemas.openxmlformats.org/officeDocument/2006/relationships/slide" Target="slides/slide12.xml"/><Relationship Id="rId19" Type="http://schemas.openxmlformats.org/officeDocument/2006/relationships/slide" Target="slides/slide13.xml"/><Relationship Id="rId20" Type="http://schemas.openxmlformats.org/officeDocument/2006/relationships/slide" Target="slides/slide14.xml"/><Relationship Id="rId21" Type="http://schemas.openxmlformats.org/officeDocument/2006/relationships/slide" Target="slides/slide15.xml"/><Relationship Id="rId22" Type="http://schemas.openxmlformats.org/officeDocument/2006/relationships/slide" Target="slides/slide16.xml"/><Relationship Id="rId23" Type="http://schemas.openxmlformats.org/officeDocument/2006/relationships/slide" Target="slides/slide17.xml"/><Relationship Id="rId24" Type="http://schemas.openxmlformats.org/officeDocument/2006/relationships/slide" Target="slides/slide18.xml"/><Relationship Id="rId25" Type="http://schemas.openxmlformats.org/officeDocument/2006/relationships/slide" Target="slides/slide19.xml"/><Relationship Id="rId26" Type="http://schemas.openxmlformats.org/officeDocument/2006/relationships/slide" Target="slides/slide20.xml"/><Relationship Id="rId27" Type="http://schemas.openxmlformats.org/officeDocument/2006/relationships/slide" Target="slides/slide21.xml"/><Relationship Id="rId28" Type="http://schemas.openxmlformats.org/officeDocument/2006/relationships/slide" Target="slides/slide22.xml"/><Relationship Id="rId29" Type="http://schemas.openxmlformats.org/officeDocument/2006/relationships/slide" Target="slides/slide23.xml"/></Relationships>
</file>

<file path=ppt/notesMasters/_rels/notesMaster1.xml.rels><?xml version='1.0' encoding='UTF-8' standalone='yes'?>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35F50F7-DDC0-7045-AA38-D9E47D0885F9}" type="datetimeFigureOut">
              <a:rPr lang="fr-FR" smtClean="0"/>
              <a:t>27/08/2024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D248B2C-ABDD-864A-BBD9-559E5DBDFE0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6028150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34A2933-B3BB-FD9C-A38F-E69BF84D33C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dirty="0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8F423593-A058-4F68-0494-6F66D43CABF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 b="1">
                <a:solidFill>
                  <a:schemeClr val="accent1">
                    <a:lumMod val="40000"/>
                    <a:lumOff val="6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dirty="0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019B0018-30B4-CF06-46C8-C543691816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9B0B4B-6E59-4500-9D68-1A24FB6EFA61}" type="datetime1">
              <a:rPr lang="fr-FR" smtClean="0"/>
              <a:t>27/08/2024</a:t>
            </a:fld>
            <a:endParaRPr lang="fr-FR" dirty="0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129D90C-FC36-CB09-1E6F-A905C9A41A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  <a:endParaRPr lang="fr-FR" dirty="0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B16376C-6BAA-A87D-7290-54CE90A0D4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485228475"/>
      </p:ext>
    </p:extLst>
  </p:cSld>
  <p:clrMapOvr>
    <a:masterClrMapping/>
  </p:clrMapOvr>
</p:sldLayout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34A2933-B3BB-FD9C-A38F-E69BF84D33C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dirty="0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8F423593-A058-4F68-0494-6F66D43CABF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 b="1">
                <a:solidFill>
                  <a:schemeClr val="accent1">
                    <a:lumMod val="40000"/>
                    <a:lumOff val="6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dirty="0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019B0018-30B4-CF06-46C8-C543691816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9B0B4B-6E59-4500-9D68-1A24FB6EFA61}" type="datetime1">
              <a:rPr lang="fr-FR" smtClean="0"/>
              <a:t>27/08/2024</a:t>
            </a:fld>
            <a:endParaRPr lang="fr-FR" dirty="0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129D90C-FC36-CB09-1E6F-A905C9A41A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  <a:endParaRPr lang="fr-FR" dirty="0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B16376C-6BAA-A87D-7290-54CE90A0D4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4852284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63DC5E2-725F-F3A8-7CFF-B845FC5767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3B3CF59B-73F1-5FA8-3D4D-5CA903C6EAC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 b="1">
                <a:solidFill>
                  <a:schemeClr val="accent1">
                    <a:lumMod val="40000"/>
                    <a:lumOff val="60000"/>
                  </a:schemeClr>
                </a:solidFill>
              </a:defRPr>
            </a:lvl1pPr>
          </a:lstStyle>
          <a:p>
            <a:pPr lvl="0"/>
            <a:r>
              <a:rPr lang="fr-FR" dirty="0"/>
              <a:t>Cliquez pour modifier les styles du texte du masque</a:t>
            </a:r>
          </a:p>
          <a:p>
            <a:pPr lvl="1"/>
            <a:r>
              <a:rPr lang="fr-FR" dirty="0"/>
              <a:t>Deuxième niveau</a:t>
            </a:r>
          </a:p>
          <a:p>
            <a:pPr lvl="2"/>
            <a:r>
              <a:rPr lang="fr-FR" dirty="0"/>
              <a:t>Troisième niveau</a:t>
            </a:r>
          </a:p>
          <a:p>
            <a:pPr lvl="3"/>
            <a:r>
              <a:rPr lang="fr-FR" dirty="0"/>
              <a:t>Quatrième niveau</a:t>
            </a:r>
          </a:p>
          <a:p>
            <a:pPr lvl="4"/>
            <a:r>
              <a:rPr lang="fr-FR" dirty="0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9791D448-F096-208E-6D2F-3D40EF831C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399254-EDD1-469C-B448-05F732D97C8E}" type="datetime1">
              <a:rPr lang="fr-FR" smtClean="0"/>
              <a:t>27/08/2024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39B82A8-06C8-18B1-C2F2-3BAC8DB101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C832301-E836-4E57-FDB2-22AD897F02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94755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63DC5E2-725F-F3A8-7CFF-B845FC5767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3B3CF59B-73F1-5FA8-3D4D-5CA903C6EAC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 b="1">
                <a:solidFill>
                  <a:schemeClr val="accent1">
                    <a:lumMod val="40000"/>
                    <a:lumOff val="60000"/>
                  </a:schemeClr>
                </a:solidFill>
              </a:defRPr>
            </a:lvl1pPr>
          </a:lstStyle>
          <a:p>
            <a:pPr lvl="0"/>
            <a:r>
              <a:rPr lang="fr-FR" dirty="0"/>
              <a:t>Cliquez pour modifier les styles du texte du masque</a:t>
            </a:r>
          </a:p>
          <a:p>
            <a:pPr lvl="1"/>
            <a:r>
              <a:rPr lang="fr-FR" dirty="0"/>
              <a:t>Deuxième niveau</a:t>
            </a:r>
          </a:p>
          <a:p>
            <a:pPr lvl="2"/>
            <a:r>
              <a:rPr lang="fr-FR" dirty="0"/>
              <a:t>Troisième niveau</a:t>
            </a:r>
          </a:p>
          <a:p>
            <a:pPr lvl="3"/>
            <a:r>
              <a:rPr lang="fr-FR" dirty="0"/>
              <a:t>Quatrième niveau</a:t>
            </a:r>
          </a:p>
          <a:p>
            <a:pPr lvl="4"/>
            <a:r>
              <a:rPr lang="fr-FR" dirty="0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9791D448-F096-208E-6D2F-3D40EF831C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399254-EDD1-469C-B448-05F732D97C8E}" type="datetime1">
              <a:rPr lang="fr-FR" smtClean="0"/>
              <a:t>27/08/2024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39B82A8-06C8-18B1-C2F2-3BAC8DB101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C832301-E836-4E57-FDB2-22AD897F02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94755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5DCA2D3-9539-8E4A-6548-05A361951A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3D73DAD8-2C47-4357-7584-6066632B16D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28D5219C-95EF-C873-878E-ECECF1A569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13360E-ECE0-4634-9EEA-816B36CBB363}" type="datetime1">
              <a:rPr lang="fr-FR" smtClean="0"/>
              <a:t>27/08/2024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B82EC90E-BE05-E165-F3F6-F0A005EA59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63CE589-A653-0942-669F-A0597C9D1D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7383650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5DCA2D3-9539-8E4A-6548-05A361951A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3D73DAD8-2C47-4357-7584-6066632B16D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28D5219C-95EF-C873-878E-ECECF1A569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13360E-ECE0-4634-9EEA-816B36CBB363}" type="datetime1">
              <a:rPr lang="fr-FR" smtClean="0"/>
              <a:t>27/08/2024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B82EC90E-BE05-E165-F3F6-F0A005EA59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63CE589-A653-0942-669F-A0597C9D1D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738365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EF541C1-B824-B51B-9144-C174B15314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F2F08BDD-171F-7A4B-4035-D942F3FBB01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F6553312-6037-CBC5-2892-FF44D1903FA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A521ED35-0B40-15FE-E90F-5FCF41F0E1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FAB217-DA11-45C3-AC5E-4B2965C20575}" type="datetime1">
              <a:rPr lang="fr-FR" smtClean="0"/>
              <a:t>27/08/2024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5D29B478-F956-6A2E-A3B6-FD75D858D8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8E5958EE-08A0-BBE3-C7F6-9C118AC32C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198611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EF541C1-B824-B51B-9144-C174B15314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F2F08BDD-171F-7A4B-4035-D942F3FBB01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F6553312-6037-CBC5-2892-FF44D1903FA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A521ED35-0B40-15FE-E90F-5FCF41F0E1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FAB217-DA11-45C3-AC5E-4B2965C20575}" type="datetime1">
              <a:rPr lang="fr-FR" smtClean="0"/>
              <a:t>27/08/2024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5D29B478-F956-6A2E-A3B6-FD75D858D8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8E5958EE-08A0-BBE3-C7F6-9C118AC32C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198611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BE33EA0-3807-64B0-6339-6449F16FA4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8E5AAA7F-72EA-D893-1AD7-8ED45788BB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40BD2815-0C42-116D-6A16-AF877B03612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F2ADBD25-5C65-D248-8FC6-87AA85D636F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AE3289D6-DA6D-EC9D-13CA-6D5B6FA0953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0E94088C-ADBD-BE01-B59E-2187F64D91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EBB4DE-8250-4250-A63E-D1E844E0DDEC}" type="datetime1">
              <a:rPr lang="fr-FR" smtClean="0"/>
              <a:t>27/08/2024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23493736-8223-4D21-5A44-AB412F75E7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7AD21485-D57A-2E33-C2BB-FD0A693131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757475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BE33EA0-3807-64B0-6339-6449F16FA4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8E5AAA7F-72EA-D893-1AD7-8ED45788BB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40BD2815-0C42-116D-6A16-AF877B03612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F2ADBD25-5C65-D248-8FC6-87AA85D636F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AE3289D6-DA6D-EC9D-13CA-6D5B6FA0953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0E94088C-ADBD-BE01-B59E-2187F64D91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EBB4DE-8250-4250-A63E-D1E844E0DDEC}" type="datetime1">
              <a:rPr lang="fr-FR" smtClean="0"/>
              <a:t>27/08/2024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23493736-8223-4D21-5A44-AB412F75E7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7AD21485-D57A-2E33-C2BB-FD0A693131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7574750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C40EE4C-E165-F67E-0D4C-4E21DBBD61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7CB84A9F-CAF6-A1E5-4D2C-10DBF5CB20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2D402A-8411-4695-8C7A-0B4372306FC6}" type="datetime1">
              <a:rPr lang="fr-FR" smtClean="0"/>
              <a:t>27/08/2024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8ABEEE22-263C-AA70-4D60-2FDC0A4B4B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231D2234-B515-5A5E-6155-A3E9CD54FF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8071224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C40EE4C-E165-F67E-0D4C-4E21DBBD61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7CB84A9F-CAF6-A1E5-4D2C-10DBF5CB20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2D402A-8411-4695-8C7A-0B4372306FC6}" type="datetime1">
              <a:rPr lang="fr-FR" smtClean="0"/>
              <a:t>27/08/2024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8ABEEE22-263C-AA70-4D60-2FDC0A4B4B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231D2234-B515-5A5E-6155-A3E9CD54FF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807122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3A0A7FA5-D374-AD33-9D58-D063EE11DF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EEAF82-AD76-4762-B81F-1E31DB1F08B1}" type="datetime1">
              <a:rPr lang="fr-FR" smtClean="0"/>
              <a:t>27/08/2024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B716F0D3-3AB6-414C-2427-EAF6CB44BE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5898D059-D2FE-DC3A-056C-9196FB7ECA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2166100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3A0A7FA5-D374-AD33-9D58-D063EE11DF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EEAF82-AD76-4762-B81F-1E31DB1F08B1}" type="datetime1">
              <a:rPr lang="fr-FR" smtClean="0"/>
              <a:t>27/08/2024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B716F0D3-3AB6-414C-2427-EAF6CB44BE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5898D059-D2FE-DC3A-056C-9196FB7ECA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21661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DA0C437-0755-3748-0BC4-1FE2CEC4E2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E1E5709B-B4BA-6FB4-2DB3-AC8515B0895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96239E3D-0DC9-0591-EC7B-F918D2151E5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2FACDD33-51EB-A4C5-6CE6-1A9148AA03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67F831-63D8-4E51-81FA-55790F3535FA}" type="datetime1">
              <a:rPr lang="fr-FR" smtClean="0"/>
              <a:t>27/08/2024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FCCADBE1-D612-7365-B947-998A9C6351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0B0FC254-8B13-7827-328A-CAA1CCD03F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487445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DA0C437-0755-3748-0BC4-1FE2CEC4E2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E1E5709B-B4BA-6FB4-2DB3-AC8515B0895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96239E3D-0DC9-0591-EC7B-F918D2151E5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2FACDD33-51EB-A4C5-6CE6-1A9148AA03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67F831-63D8-4E51-81FA-55790F3535FA}" type="datetime1">
              <a:rPr lang="fr-FR" smtClean="0"/>
              <a:t>27/08/2024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FCCADBE1-D612-7365-B947-998A9C6351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0B0FC254-8B13-7827-328A-CAA1CCD03F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487445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2BED2D3-CB71-95ED-CD3B-65A4E54118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C8B21F4F-EF10-73A7-CC26-C925CC24017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8FA78037-6078-8EC2-6B24-415FF43A57E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C2AC79D4-909C-9B0C-70F8-45FAF54760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C20D1F-DFD5-468B-B021-22823097F5AA}" type="datetime1">
              <a:rPr lang="fr-FR" smtClean="0"/>
              <a:t>27/08/2024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EA15A43D-A595-0DBA-AAF5-9E1926FB2A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A7A707E4-FED6-A47E-BFBA-EC60F80450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237124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2BED2D3-CB71-95ED-CD3B-65A4E54118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C8B21F4F-EF10-73A7-CC26-C925CC24017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8FA78037-6078-8EC2-6B24-415FF43A57E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C2AC79D4-909C-9B0C-70F8-45FAF54760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C20D1F-DFD5-468B-B021-22823097F5AA}" type="datetime1">
              <a:rPr lang="fr-FR" smtClean="0"/>
              <a:t>27/08/2024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EA15A43D-A595-0DBA-AAF5-9E1926FB2A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A7A707E4-FED6-A47E-BFBA-EC60F80450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237124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35C9661-174D-D87E-F5C5-37E4F7DDC6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DEA41E44-B6EB-381D-8605-3AD99A3285E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BC002DA-FC74-D5F7-57EC-B9C00452C0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6C6CAD-83A1-4944-AB50-08D4723EA665}" type="datetime1">
              <a:rPr lang="fr-FR" smtClean="0"/>
              <a:t>27/08/2024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DB53A839-7D30-15F3-CCF5-B9FBF1A888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AFA8A16-9798-923F-33B9-5DD4AFF6C3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3558965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35C9661-174D-D87E-F5C5-37E4F7DDC6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DEA41E44-B6EB-381D-8605-3AD99A3285E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BC002DA-FC74-D5F7-57EC-B9C00452C0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6C6CAD-83A1-4944-AB50-08D4723EA665}" type="datetime1">
              <a:rPr lang="fr-FR" smtClean="0"/>
              <a:t>27/08/2024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DB53A839-7D30-15F3-CCF5-B9FBF1A888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AFA8A16-9798-923F-33B9-5DD4AFF6C3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355896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EF065100-4C1D-5004-ED94-B35B2EDD6DB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7CD4AB4C-F7F2-9431-702F-C77B1F1839B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CEC3211-FDB4-4CFB-EC6F-42F425E31E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626D9E-504D-4761-B003-03A7576BA15F}" type="datetime1">
              <a:rPr lang="fr-FR" smtClean="0"/>
              <a:t>27/08/2024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69D1E3F-1B0F-87C9-6565-93289BE880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65C5EC80-AF40-C458-60FA-BE1D5D91B1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862683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EF065100-4C1D-5004-ED94-B35B2EDD6DB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7CD4AB4C-F7F2-9431-702F-C77B1F1839B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CEC3211-FDB4-4CFB-EC6F-42F425E31E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626D9E-504D-4761-B003-03A7576BA15F}" type="datetime1">
              <a:rPr lang="fr-FR" smtClean="0"/>
              <a:t>27/08/2024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69D1E3F-1B0F-87C9-6565-93289BE880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65C5EC80-AF40-C458-60FA-BE1D5D91B1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86268349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2BF25F64-7BCD-52ED-C714-F1B011BF71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dirty="0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ECCB6F6F-3A58-AEE3-8650-33B8A9B112C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dirty="0"/>
              <a:t>Cliquez pour modifier les styles du texte du masque</a:t>
            </a:r>
          </a:p>
          <a:p>
            <a:pPr lvl="1"/>
            <a:r>
              <a:rPr lang="fr-FR" dirty="0"/>
              <a:t>Deuxième niveau</a:t>
            </a:r>
          </a:p>
          <a:p>
            <a:pPr lvl="2"/>
            <a:r>
              <a:rPr lang="fr-FR" dirty="0"/>
              <a:t>Troisième niveau</a:t>
            </a:r>
          </a:p>
          <a:p>
            <a:pPr lvl="3"/>
            <a:r>
              <a:rPr lang="fr-FR" dirty="0"/>
              <a:t>Quatrième niveau</a:t>
            </a:r>
          </a:p>
          <a:p>
            <a:pPr lvl="4"/>
            <a:r>
              <a:rPr lang="fr-FR" dirty="0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D31B052-4B13-80B6-1BD2-6987F96F738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2111FC-C36C-45BD-8709-CE854D298B35}" type="datetime1">
              <a:rPr lang="fr-FR" smtClean="0"/>
              <a:t>27/08/2024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549694C-21F6-FB6F-613C-67BA7530AE9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/>
              <a:t>L'assistant de votre architecte accompagné !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76C42A5A-5C11-0F85-874D-06576F333C7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4E11A1-ABAE-B64E-8769-1FD2A23D5E87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5514765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kern="120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b="1" kern="1200">
          <a:solidFill>
            <a:schemeClr val="accent1">
              <a:lumMod val="40000"/>
              <a:lumOff val="60000"/>
            </a:schemeClr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2BF25F64-7BCD-52ED-C714-F1B011BF71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dirty="0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ECCB6F6F-3A58-AEE3-8650-33B8A9B112C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dirty="0"/>
              <a:t>Cliquez pour modifier les styles du texte du masque</a:t>
            </a:r>
          </a:p>
          <a:p>
            <a:pPr lvl="1"/>
            <a:r>
              <a:rPr lang="fr-FR" dirty="0"/>
              <a:t>Deuxième niveau</a:t>
            </a:r>
          </a:p>
          <a:p>
            <a:pPr lvl="2"/>
            <a:r>
              <a:rPr lang="fr-FR" dirty="0"/>
              <a:t>Troisième niveau</a:t>
            </a:r>
          </a:p>
          <a:p>
            <a:pPr lvl="3"/>
            <a:r>
              <a:rPr lang="fr-FR" dirty="0"/>
              <a:t>Quatrième niveau</a:t>
            </a:r>
          </a:p>
          <a:p>
            <a:pPr lvl="4"/>
            <a:r>
              <a:rPr lang="fr-FR" dirty="0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D31B052-4B13-80B6-1BD2-6987F96F738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2111FC-C36C-45BD-8709-CE854D298B35}" type="datetime1">
              <a:rPr lang="fr-FR" smtClean="0"/>
              <a:t>27/08/2024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549694C-21F6-FB6F-613C-67BA7530AE9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/>
              <a:t>L'assistant de votre architecte accompagné !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76C42A5A-5C11-0F85-874D-06576F333C7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4E11A1-ABAE-B64E-8769-1FD2A23D5E87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5514765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kern="120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b="1" kern="1200">
          <a:solidFill>
            <a:schemeClr val="accent1">
              <a:lumMod val="40000"/>
              <a:lumOff val="60000"/>
            </a:schemeClr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1.png"/></Relationships>
</file>

<file path=ppt/slides/_rels/slide1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2.png"/></Relationships>
</file>

<file path=ppt/slides/_rels/slide1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3.png"/></Relationships>
</file>

<file path=ppt/slides/_rels/slide19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0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3.png"/></Relationships>
</file>

<file path=ppt/slides/_rels/slide2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0F6E43D-EC81-B1E3-E116-02BBACA18D60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9EAEDEFE-0C16-9C6D-FDB5-46C1EAC4C0E6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E1C55F6-A032-5941-2D2C-23802E1E42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0A2CCD-62B3-4D54-AADF-6CDB33FCBFD6}" type="datetime1">
              <a:rPr lang="fr-FR" smtClean="0"/>
              <a:t>27/08/2024</a:t>
            </a:fld>
            <a:endParaRPr lang="fr-FR" dirty="0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6400E206-C3AA-6326-0BDA-51065CD1B7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dirty="0"/>
              <a:t>L'assistant de votre architecte accompagné !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1BBD764-C7E0-ABCB-BBB8-056849106A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1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157479654"/>
      </p:ext>
    </p:extLst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Dossier Architecture Général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/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Informations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t>Code: PRO62</a:t>
            </a:r>
          </a:p>
          <a:p>
            <a:r>
              <a:t>Titre: Mise en place du catalogue d'offre et de service</a:t>
            </a:r>
          </a:p>
          <a:p>
            <a:r>
              <a:t>Type: TPRO4 - Transformation</a:t>
            </a:r>
          </a:p>
          <a:p>
            <a:r>
              <a:t>Statut: En cours</a:t>
            </a:r>
          </a:p>
          <a:p>
            <a:r>
              <a:t>Sponsor: UORG14 - RMA (Interne)</a:t>
            </a:r>
          </a:p>
          <a:p>
            <a:r>
              <a:t>Réference du train: None</a:t>
            </a:r>
          </a:p>
          <a:p>
            <a:r>
              <a:t>Méteo: Mauvaise</a:t>
            </a:r>
          </a:p>
          <a:p>
            <a:r>
              <a:t>Taux avancement global estimé: 0</a:t>
            </a:r>
          </a:p>
          <a:p>
            <a:r>
              <a:t>Taux avancement délai: 0</a:t>
            </a:r>
          </a:p>
          <a:p/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Informations (suite)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t>Date de début: 2024-03-05 00:00:00</a:t>
            </a:r>
          </a:p>
          <a:p>
            <a:r>
              <a:t>Date de fin estimée: 2024-12-31 00:00:00</a:t>
            </a:r>
          </a:p>
          <a:p>
            <a:r>
              <a:t>Date de fin réelle: None</a:t>
            </a:r>
          </a:p>
          <a:p>
            <a:r>
              <a:t>Budget OPEX estimé: 70000</a:t>
            </a:r>
          </a:p>
          <a:p>
            <a:r>
              <a:t>Budget OPEX réel: 60000</a:t>
            </a:r>
          </a:p>
          <a:p>
            <a:r>
              <a:t>Budget CAPEX estimé: 500000</a:t>
            </a:r>
          </a:p>
          <a:p>
            <a:r>
              <a:t>Budget CAPEX réel: 600000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Contexte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t>    Hello ceci est un contexte    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Processus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457200" y="1828800"/>
          <a:ext cx="10972800" cy="1371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486400"/>
                <a:gridCol w="5486400"/>
              </a:tblGrid>
              <a:tr h="124690">
                <a:tc>
                  <a:txBody>
                    <a:bodyPr/>
                    <a:lstStyle/>
                    <a:p>
                      <a:r>
                        <a:t>Processus actuel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Processus cible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CODE7 - Processus de création offre de service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CODE7 - Processus de création offre de service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70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Processus actuel: CODE7 - Processus de création offre de service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Processus cible: CODE7 - Processus de création offre de service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Adhérences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457200" y="1828800"/>
          <a:ext cx="10972800" cy="1371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57600"/>
                <a:gridCol w="3657600"/>
                <a:gridCol w="3657600"/>
              </a:tblGrid>
              <a:tr h="124690">
                <a:tc>
                  <a:txBody>
                    <a:bodyPr/>
                    <a:lstStyle/>
                    <a:p>
                      <a:r>
                        <a:t>Projet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Type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Impact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PRO58 - Passerelle VyV Service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Projet interne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dsqdsqdqs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70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10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Démarche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t> Description de la démarche utilisée 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Exigences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457200" y="1828800"/>
          <a:ext cx="10972800" cy="1371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57600"/>
                <a:gridCol w="3657600"/>
                <a:gridCol w="3657600"/>
              </a:tblGrid>
              <a:tr h="124690">
                <a:tc>
                  <a:txBody>
                    <a:bodyPr/>
                    <a:lstStyle/>
                    <a:p>
                      <a:r>
                        <a:t>Exigence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Type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Description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EXIG70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Fonctionnelle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Répondre au besoins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EXIG71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Non fonctionnelle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Disponibilité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70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1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Sécurite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457200" y="1828800"/>
          <a:ext cx="10972800" cy="1371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486400"/>
                <a:gridCol w="5486400"/>
              </a:tblGrid>
              <a:tr h="124690">
                <a:tc>
                  <a:txBody>
                    <a:bodyPr/>
                    <a:lstStyle/>
                    <a:p>
                      <a:r>
                        <a:t>Sécurité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Description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PSEC13 - Protection des données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attention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70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1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Cartographie fonctionnelle impactée</a:t>
            </a:r>
          </a:p>
        </p:txBody>
      </p:sp>
      <p:pic>
        <p:nvPicPr>
          <p:cNvPr id="3" name="Picture 2" descr="pos_fonctionnel_6559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" y="1828800"/>
            <a:ext cx="11277600" cy="5638800"/>
          </a:xfrm>
          <a:prstGeom prst="rect">
            <a:avLst/>
          </a:prstGeo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Capacités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457200" y="1828800"/>
          <a:ext cx="10972800" cy="1371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57600"/>
                <a:gridCol w="3657600"/>
                <a:gridCol w="3657600"/>
              </a:tblGrid>
              <a:tr h="124690">
                <a:tc>
                  <a:txBody>
                    <a:bodyPr/>
                    <a:lstStyle/>
                    <a:p>
                      <a:r>
                        <a:t>Capacité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Type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Impact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CAP487 - Accompagnement aux démarches de financement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Modification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None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CAP618 - Accès catalogue - En selfcare client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Modification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None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CAP621 - Accès Calculette Aides Sociales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Modification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None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CAP663 - Gestion des tarifs de vente des services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Modification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None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70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1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Cartographie des données impactée</a:t>
            </a:r>
          </a:p>
        </p:txBody>
      </p:sp>
      <p:pic>
        <p:nvPicPr>
          <p:cNvPr id="3" name="Picture 2" descr="pos_donnees_6559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" y="1828800"/>
            <a:ext cx="11277600" cy="5638800"/>
          </a:xfrm>
          <a:prstGeom prst="rect">
            <a:avLst/>
          </a:prstGeom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Objets métiers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457200" y="1828800"/>
          <a:ext cx="10972800" cy="1371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57600"/>
                <a:gridCol w="3657600"/>
                <a:gridCol w="3657600"/>
              </a:tblGrid>
              <a:tr h="124690">
                <a:tc>
                  <a:txBody>
                    <a:bodyPr/>
                    <a:lstStyle/>
                    <a:p>
                      <a:r>
                        <a:t>Objet métier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Type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Impact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OBJ100 - Assistance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Modification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None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OBJ77 - Service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Modification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None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OBJ81 - Pack de services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Modification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None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OBJ82 - Offre de services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Modification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None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70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1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Solution applicative: PSCE19 - Nouveau developpement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t>None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Cartographie applicative impactée</a:t>
            </a:r>
          </a:p>
        </p:txBody>
      </p:sp>
      <p:pic>
        <p:nvPicPr>
          <p:cNvPr id="3" name="Picture 2" descr="pos_applicatif_6559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" y="1828800"/>
            <a:ext cx="11277600" cy="5638800"/>
          </a:xfrm>
          <a:prstGeom prst="rect">
            <a:avLst/>
          </a:prstGeom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Applications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457200" y="1828800"/>
          <a:ext cx="10972800" cy="1371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57600"/>
                <a:gridCol w="3657600"/>
                <a:gridCol w="3657600"/>
              </a:tblGrid>
              <a:tr h="124690">
                <a:tc>
                  <a:txBody>
                    <a:bodyPr/>
                    <a:lstStyle/>
                    <a:p>
                      <a:r>
                        <a:t>Application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Type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Impact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A STATUER - A STATUER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Modification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None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APP218 - Catalogue services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Modification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None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APP229 - cATOFFRE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Création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None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70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20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Flux logiques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457200" y="1828800"/>
          <a:ext cx="10972800" cy="1371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57600"/>
                <a:gridCol w="3657600"/>
                <a:gridCol w="3657600"/>
              </a:tblGrid>
              <a:tr h="124690">
                <a:tc>
                  <a:txBody>
                    <a:bodyPr/>
                    <a:lstStyle/>
                    <a:p>
                      <a:r>
                        <a:t>Flux logique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Type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Impact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FLOG28 - Authentification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Modification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None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70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2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Solution applicative: PSCE20 - Etendre Odyssee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t>None</a:t>
            </a: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Cartographie applicative impactée</a:t>
            </a:r>
          </a:p>
        </p:txBody>
      </p:sp>
      <p:pic>
        <p:nvPicPr>
          <p:cNvPr id="3" name="Picture 2" descr="pos_applicatif_6559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" y="1828800"/>
            <a:ext cx="11277600" cy="5638800"/>
          </a:xfrm>
          <a:prstGeom prst="rect">
            <a:avLst/>
          </a:prstGeom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Applications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457200" y="1828800"/>
          <a:ext cx="10972800" cy="1371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57600"/>
                <a:gridCol w="3657600"/>
                <a:gridCol w="3657600"/>
              </a:tblGrid>
              <a:tr h="124690">
                <a:tc>
                  <a:txBody>
                    <a:bodyPr/>
                    <a:lstStyle/>
                    <a:p>
                      <a:r>
                        <a:t>Application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Type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Impact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APP109 - ODYSSEE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Modification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None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70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theme/theme1.xml><?xml version="1.0" encoding="utf-8"?>
<a:theme xmlns:a="http://schemas.openxmlformats.org/drawingml/2006/main" name="Thème Office">
  <a:themeElements>
    <a:clrScheme name="Bleu">
      <a:dk1>
        <a:sysClr val="windowText" lastClr="000000"/>
      </a:dk1>
      <a:lt1>
        <a:sysClr val="window" lastClr="FFFFFF"/>
      </a:lt1>
      <a:dk2>
        <a:srgbClr val="17406D"/>
      </a:dk2>
      <a:lt2>
        <a:srgbClr val="DBEF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.xml><?xml version="1.0" encoding="utf-8"?>
<a:theme xmlns:a="http://schemas.openxmlformats.org/drawingml/2006/main" name="Thème Office">
  <a:themeElements>
    <a:clrScheme name="Bleu">
      <a:dk1>
        <a:sysClr val="windowText" lastClr="000000"/>
      </a:dk1>
      <a:lt1>
        <a:sysClr val="window" lastClr="FFFFFF"/>
      </a:lt1>
      <a:dk2>
        <a:srgbClr val="17406D"/>
      </a:dk2>
      <a:lt2>
        <a:srgbClr val="DBEF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8</Words>
  <Application>Microsoft Office PowerPoint</Application>
  <PresentationFormat>Grand écran</PresentationFormat>
  <Paragraphs>3</Paragraphs>
  <Slides>1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Thème Office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Maha Be'</dc:creator>
  <cp:lastModifiedBy>COURSEAUX David (External)</cp:lastModifiedBy>
  <cp:revision>13</cp:revision>
  <dcterms:created xsi:type="dcterms:W3CDTF">2022-08-10T08:40:14Z</dcterms:created>
  <dcterms:modified xsi:type="dcterms:W3CDTF">2024-08-27T07:09:19Z</dcterms:modified>
</cp:coreProperties>
</file>