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notesMasterIdLst>
    <p:notesMasterId r:id="rId3"/>
  </p:notesMasterIdLst>
  <p:sldIdLst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BC9FCC-6F39-43E7-82E8-DFC7F5658D76}" v="23" dt="2024-07-03T04:46:49.434"/>
    <p1510:client id="{F837A7E1-51F8-4B37-821E-77119B83E637}" v="10" dt="2024-07-03T04:40:54.6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6"/>
    <p:restoredTop sz="94599"/>
  </p:normalViewPr>
  <p:slideViewPr>
    <p:cSldViewPr snapToGrid="0" snapToObjects="1">
      <p:cViewPr varScale="1">
        <p:scale>
          <a:sx n="75" d="100"/>
          <a:sy n="75" d="100"/>
        </p:scale>
        <p:origin x="82" y="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2" d="100"/>
          <a:sy n="72" d="100"/>
        </p:scale>
        <p:origin x="3010" y="77"/>
      </p:cViewPr>
      <p:guideLst/>
    </p:cSldViewPr>
  </p:notes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microsoft.com/office/2016/11/relationships/changesInfo" Target="changesInfos/changesInfo1.xml"/><Relationship Id="rId9" Type="http://schemas.microsoft.com/office/2015/10/relationships/revisionInfo" Target="revisionInfo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20" Type="http://schemas.openxmlformats.org/officeDocument/2006/relationships/slide" Target="slides/slide12.xml"/><Relationship Id="rId21" Type="http://schemas.openxmlformats.org/officeDocument/2006/relationships/slide" Target="slides/slide13.xml"/><Relationship Id="rId22" Type="http://schemas.openxmlformats.org/officeDocument/2006/relationships/slide" Target="slides/slide14.xml"/><Relationship Id="rId23" Type="http://schemas.openxmlformats.org/officeDocument/2006/relationships/slide" Target="slides/slide15.xml"/><Relationship Id="rId24" Type="http://schemas.openxmlformats.org/officeDocument/2006/relationships/slide" Target="slides/slide16.xml"/><Relationship Id="rId25" Type="http://schemas.openxmlformats.org/officeDocument/2006/relationships/slide" Target="slides/slide17.xml"/><Relationship Id="rId26" Type="http://schemas.openxmlformats.org/officeDocument/2006/relationships/slide" Target="slides/slide18.xml"/><Relationship Id="rId27" Type="http://schemas.openxmlformats.org/officeDocument/2006/relationships/slide" Target="slides/slide19.xml"/><Relationship Id="rId28" Type="http://schemas.openxmlformats.org/officeDocument/2006/relationships/slide" Target="slides/slide2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m Kandoussi" userId="e6daf1060bb5db71" providerId="LiveId" clId="{7DBC9FCC-6F39-43E7-82E8-DFC7F5658D76}"/>
    <pc:docChg chg="modMainMaster">
      <pc:chgData name="Karim Kandoussi" userId="e6daf1060bb5db71" providerId="LiveId" clId="{7DBC9FCC-6F39-43E7-82E8-DFC7F5658D76}" dt="2024-07-03T04:46:49.434" v="24" actId="113"/>
      <pc:docMkLst>
        <pc:docMk/>
      </pc:docMkLst>
      <pc:sldMasterChg chg="modSldLayout">
        <pc:chgData name="Karim Kandoussi" userId="e6daf1060bb5db71" providerId="LiveId" clId="{7DBC9FCC-6F39-43E7-82E8-DFC7F5658D76}" dt="2024-07-03T04:46:49.434" v="24" actId="113"/>
        <pc:sldMasterMkLst>
          <pc:docMk/>
          <pc:sldMasterMk cId="212005030" sldId="2147483710"/>
        </pc:sldMasterMkLst>
        <pc:sldLayoutChg chg="modSp">
          <pc:chgData name="Karim Kandoussi" userId="e6daf1060bb5db71" providerId="LiveId" clId="{7DBC9FCC-6F39-43E7-82E8-DFC7F5658D76}" dt="2024-07-03T04:45:51.401" v="1" actId="120"/>
          <pc:sldLayoutMkLst>
            <pc:docMk/>
            <pc:sldMasterMk cId="212005030" sldId="2147483710"/>
            <pc:sldLayoutMk cId="1703628154" sldId="2147483700"/>
          </pc:sldLayoutMkLst>
          <pc:spChg chg="mod">
            <ac:chgData name="Karim Kandoussi" userId="e6daf1060bb5db71" providerId="LiveId" clId="{7DBC9FCC-6F39-43E7-82E8-DFC7F5658D76}" dt="2024-07-03T04:45:51.401" v="1" actId="120"/>
            <ac:spMkLst>
              <pc:docMk/>
              <pc:sldMasterMk cId="212005030" sldId="2147483710"/>
              <pc:sldLayoutMk cId="1703628154" sldId="2147483700"/>
              <ac:spMk id="4" creationId="{C16A8C1C-7127-CFD6-EB0B-E5E355AA7A0F}"/>
            </ac:spMkLst>
          </pc:spChg>
        </pc:sldLayoutChg>
        <pc:sldLayoutChg chg="modSp">
          <pc:chgData name="Karim Kandoussi" userId="e6daf1060bb5db71" providerId="LiveId" clId="{7DBC9FCC-6F39-43E7-82E8-DFC7F5658D76}" dt="2024-07-03T04:45:55.857" v="3" actId="120"/>
          <pc:sldLayoutMkLst>
            <pc:docMk/>
            <pc:sldMasterMk cId="212005030" sldId="2147483710"/>
            <pc:sldLayoutMk cId="819427338" sldId="2147483703"/>
          </pc:sldLayoutMkLst>
          <pc:spChg chg="mod">
            <ac:chgData name="Karim Kandoussi" userId="e6daf1060bb5db71" providerId="LiveId" clId="{7DBC9FCC-6F39-43E7-82E8-DFC7F5658D76}" dt="2024-07-03T04:45:55.857" v="3" actId="120"/>
            <ac:spMkLst>
              <pc:docMk/>
              <pc:sldMasterMk cId="212005030" sldId="2147483710"/>
              <pc:sldLayoutMk cId="819427338" sldId="2147483703"/>
              <ac:spMk id="10" creationId="{00000000-0000-0000-0000-000000000000}"/>
            </ac:spMkLst>
          </pc:spChg>
        </pc:sldLayoutChg>
        <pc:sldLayoutChg chg="modSp mod">
          <pc:chgData name="Karim Kandoussi" userId="e6daf1060bb5db71" providerId="LiveId" clId="{7DBC9FCC-6F39-43E7-82E8-DFC7F5658D76}" dt="2024-07-03T04:46:02.083" v="6" actId="120"/>
          <pc:sldLayoutMkLst>
            <pc:docMk/>
            <pc:sldMasterMk cId="212005030" sldId="2147483710"/>
            <pc:sldLayoutMk cId="833439044" sldId="2147483704"/>
          </pc:sldLayoutMkLst>
          <pc:spChg chg="mod">
            <ac:chgData name="Karim Kandoussi" userId="e6daf1060bb5db71" providerId="LiveId" clId="{7DBC9FCC-6F39-43E7-82E8-DFC7F5658D76}" dt="2024-07-03T04:46:02.083" v="6" actId="120"/>
            <ac:spMkLst>
              <pc:docMk/>
              <pc:sldMasterMk cId="212005030" sldId="2147483710"/>
              <pc:sldLayoutMk cId="833439044" sldId="2147483704"/>
              <ac:spMk id="2" creationId="{00000000-0000-0000-0000-000000000000}"/>
            </ac:spMkLst>
          </pc:spChg>
        </pc:sldLayoutChg>
        <pc:sldLayoutChg chg="modSp mod">
          <pc:chgData name="Karim Kandoussi" userId="e6daf1060bb5db71" providerId="LiveId" clId="{7DBC9FCC-6F39-43E7-82E8-DFC7F5658D76}" dt="2024-07-03T04:46:20.100" v="16" actId="120"/>
          <pc:sldLayoutMkLst>
            <pc:docMk/>
            <pc:sldMasterMk cId="212005030" sldId="2147483710"/>
            <pc:sldLayoutMk cId="1226037430" sldId="2147483705"/>
          </pc:sldLayoutMkLst>
          <pc:spChg chg="mod">
            <ac:chgData name="Karim Kandoussi" userId="e6daf1060bb5db71" providerId="LiveId" clId="{7DBC9FCC-6F39-43E7-82E8-DFC7F5658D76}" dt="2024-07-03T04:46:20.100" v="16" actId="120"/>
            <ac:spMkLst>
              <pc:docMk/>
              <pc:sldMasterMk cId="212005030" sldId="2147483710"/>
              <pc:sldLayoutMk cId="1226037430" sldId="2147483705"/>
              <ac:spMk id="6" creationId="{BFD2F464-EA95-0DFC-8D09-A07931E4A460}"/>
            </ac:spMkLst>
          </pc:spChg>
        </pc:sldLayoutChg>
        <pc:sldLayoutChg chg="modSp">
          <pc:chgData name="Karim Kandoussi" userId="e6daf1060bb5db71" providerId="LiveId" clId="{7DBC9FCC-6F39-43E7-82E8-DFC7F5658D76}" dt="2024-07-03T04:46:30.184" v="20" actId="113"/>
          <pc:sldLayoutMkLst>
            <pc:docMk/>
            <pc:sldMasterMk cId="212005030" sldId="2147483710"/>
            <pc:sldLayoutMk cId="2614119865" sldId="2147483707"/>
          </pc:sldLayoutMkLst>
          <pc:spChg chg="mod">
            <ac:chgData name="Karim Kandoussi" userId="e6daf1060bb5db71" providerId="LiveId" clId="{7DBC9FCC-6F39-43E7-82E8-DFC7F5658D76}" dt="2024-07-03T04:46:30.184" v="20" actId="113"/>
            <ac:spMkLst>
              <pc:docMk/>
              <pc:sldMasterMk cId="212005030" sldId="2147483710"/>
              <pc:sldLayoutMk cId="2614119865" sldId="2147483707"/>
              <ac:spMk id="2" creationId="{00000000-0000-0000-0000-000000000000}"/>
            </ac:spMkLst>
          </pc:spChg>
        </pc:sldLayoutChg>
        <pc:sldLayoutChg chg="modSp">
          <pc:chgData name="Karim Kandoussi" userId="e6daf1060bb5db71" providerId="LiveId" clId="{7DBC9FCC-6F39-43E7-82E8-DFC7F5658D76}" dt="2024-07-03T04:46:43.898" v="22" actId="120"/>
          <pc:sldLayoutMkLst>
            <pc:docMk/>
            <pc:sldMasterMk cId="212005030" sldId="2147483710"/>
            <pc:sldLayoutMk cId="4074495014" sldId="2147483708"/>
          </pc:sldLayoutMkLst>
          <pc:spChg chg="mod">
            <ac:chgData name="Karim Kandoussi" userId="e6daf1060bb5db71" providerId="LiveId" clId="{7DBC9FCC-6F39-43E7-82E8-DFC7F5658D76}" dt="2024-07-03T04:46:43.898" v="22" actId="120"/>
            <ac:spMkLst>
              <pc:docMk/>
              <pc:sldMasterMk cId="212005030" sldId="2147483710"/>
              <pc:sldLayoutMk cId="4074495014" sldId="2147483708"/>
              <ac:spMk id="2" creationId="{00000000-0000-0000-0000-000000000000}"/>
            </ac:spMkLst>
          </pc:spChg>
        </pc:sldLayoutChg>
        <pc:sldLayoutChg chg="modSp">
          <pc:chgData name="Karim Kandoussi" userId="e6daf1060bb5db71" providerId="LiveId" clId="{7DBC9FCC-6F39-43E7-82E8-DFC7F5658D76}" dt="2024-07-03T04:46:49.434" v="24" actId="113"/>
          <pc:sldLayoutMkLst>
            <pc:docMk/>
            <pc:sldMasterMk cId="212005030" sldId="2147483710"/>
            <pc:sldLayoutMk cId="204120573" sldId="2147483709"/>
          </pc:sldLayoutMkLst>
          <pc:spChg chg="mod">
            <ac:chgData name="Karim Kandoussi" userId="e6daf1060bb5db71" providerId="LiveId" clId="{7DBC9FCC-6F39-43E7-82E8-DFC7F5658D76}" dt="2024-07-03T04:46:49.434" v="24" actId="113"/>
            <ac:spMkLst>
              <pc:docMk/>
              <pc:sldMasterMk cId="212005030" sldId="2147483710"/>
              <pc:sldLayoutMk cId="204120573" sldId="2147483709"/>
              <ac:spMk id="2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E5E730-0756-B11A-2FB0-7B11A820CB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ACE690-28A7-D43F-6590-C283DB2CEF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2277C8-DEB2-C738-6D15-6E82E0398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014B49-8795-6867-1037-57EFDD03D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0A14D7-BADD-30C7-5AF1-A34D19286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48060470"/>
      </p:ext>
    </p:extLst>
  </p:cSld>
  <p:clrMapOvr>
    <a:masterClrMapping/>
  </p:clrMapOvr>
  <p:hf hdr="0"/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E5E730-0756-B11A-2FB0-7B11A820CB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ACE690-28A7-D43F-6590-C283DB2CEF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2277C8-DEB2-C738-6D15-6E82E0398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014B49-8795-6867-1037-57EFDD03D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0A14D7-BADD-30C7-5AF1-A34D19286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48060470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B7C0F-7352-B6E3-F847-FBDFAEEA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8684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5A94CF-D61E-ED46-D2A8-A9F88CA9D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3520"/>
            <a:ext cx="10515600" cy="46431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BA77F1-AC40-021B-1041-38B28A79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C5C5A7-D339-CCF2-869C-08B96FF74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84A35C-3DDA-6628-1030-42A5B2496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4358345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B7C0F-7352-B6E3-F847-FBDFAEEA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8684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5A94CF-D61E-ED46-D2A8-A9F88CA9D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3520"/>
            <a:ext cx="10515600" cy="464311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BA77F1-AC40-021B-1041-38B28A79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C5C5A7-D339-CCF2-869C-08B96FF74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84A35C-3DDA-6628-1030-42A5B2496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4358345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5F6DC-0F0A-A992-778E-9953CA7E1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3258"/>
            <a:ext cx="10515600" cy="2852737"/>
          </a:xfrm>
        </p:spPr>
        <p:txBody>
          <a:bodyPr anchor="ctr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AD6890-1B21-B740-DE07-94F35F695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85223"/>
            <a:ext cx="10515600" cy="25095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33CAB0-8D72-FD0C-49A9-267EDE3BF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8FAB84-FFB2-62FD-03E5-30AE91773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39FC4E-5D4C-0065-B354-FE23BF3ED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8101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5F6DC-0F0A-A992-778E-9953CA7E1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3258"/>
            <a:ext cx="10515600" cy="2852737"/>
          </a:xfrm>
        </p:spPr>
        <p:txBody>
          <a:bodyPr anchor="ctr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AD6890-1B21-B740-DE07-94F35F695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85223"/>
            <a:ext cx="10515600" cy="25095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33CAB0-8D72-FD0C-49A9-267EDE3BF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8FAB84-FFB2-62FD-03E5-30AE91773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39FC4E-5D4C-0065-B354-FE23BF3ED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8101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B8213-55D9-F817-BF6B-5FAD5F340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991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D46BB2-F953-5BF2-A431-751183B90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34427"/>
            <a:ext cx="5181600" cy="504253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40391D9-A31E-AF67-96A9-8539D96809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34427"/>
            <a:ext cx="5181600" cy="504253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5B59D8-A2FD-AB3D-C5C7-C74393DD9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82BED7-48D2-9B1B-6EB5-FD347C89E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EC1C8E-0EA5-C781-FC6A-FBD705BD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4182272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B8213-55D9-F817-BF6B-5FAD5F340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991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D46BB2-F953-5BF2-A431-751183B90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34427"/>
            <a:ext cx="5181600" cy="504253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40391D9-A31E-AF67-96A9-8539D96809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34427"/>
            <a:ext cx="5181600" cy="504253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5B59D8-A2FD-AB3D-C5C7-C74393DD9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82BED7-48D2-9B1B-6EB5-FD347C89E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EC1C8E-0EA5-C781-FC6A-FBD705BD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4182272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021A4-AF92-490B-016C-E40EC4487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60007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A69A89-7261-35E3-A9F2-B63347AA1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030923"/>
            <a:ext cx="5157787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CC16F2-A000-C066-763F-3A279DE8D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6721"/>
            <a:ext cx="5157787" cy="449294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F8E16BD-7139-F01D-BB5E-A4E4FC1A2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030923"/>
            <a:ext cx="5183188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53B9CFB-AF10-A391-F5AD-5708C1F7D8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6721"/>
            <a:ext cx="5183188" cy="449294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623D060-6661-D2F1-3461-6559C9024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C9329E0-AD8F-69AB-8393-550DE155A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A235767-418D-931F-DBFF-D765EF49C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0544524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021A4-AF92-490B-016C-E40EC4487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60007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A69A89-7261-35E3-A9F2-B63347AA1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030923"/>
            <a:ext cx="5157787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CC16F2-A000-C066-763F-3A279DE8D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6721"/>
            <a:ext cx="5157787" cy="449294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F8E16BD-7139-F01D-BB5E-A4E4FC1A2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030923"/>
            <a:ext cx="5183188" cy="60007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53B9CFB-AF10-A391-F5AD-5708C1F7D8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6721"/>
            <a:ext cx="5183188" cy="449294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623D060-6661-D2F1-3461-6559C9024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C9329E0-AD8F-69AB-8393-550DE155A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A235767-418D-931F-DBFF-D765EF49C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0544524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F2A309-7D74-8334-5E11-449D7CD62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799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A585063-DFCB-042D-520F-8D5ECA9DB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03/07/2024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B62F51-C612-DE20-3038-6F11C1D6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7DC5FF-3B76-E092-90D5-F227ACA10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8933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F2A309-7D74-8334-5E11-449D7CD62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799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A585063-DFCB-042D-520F-8D5ECA9DB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03/07/2024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B62F51-C612-DE20-3038-6F11C1D6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7DC5FF-3B76-E092-90D5-F227ACA10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8933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E17B56-6C31-AD16-F5DC-3CDCF8687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C96D50-2125-3271-F8D2-72120D32E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CC9EF1-9970-5F22-884F-43BC51ECA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9920693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E17B56-6C31-AD16-F5DC-3CDCF8687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C96D50-2125-3271-F8D2-72120D32E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CC9EF1-9970-5F22-884F-43BC51ECA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9920693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D0556-81D3-649D-E4FD-88BD2FD66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955040"/>
          </a:xfrm>
        </p:spPr>
        <p:txBody>
          <a:bodyPr anchor="ctr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E175B5-9E5B-5169-B136-6757B96FB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948FEE1-CE2A-3A2C-5B0B-33D8130BC1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493520"/>
            <a:ext cx="3932237" cy="43754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1FAC69-2055-E2D4-DEC1-F296EE8F5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95E49E-59C8-D724-44AF-CA62D45D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702EA9-C5FA-BB81-246E-4C0818C1A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3341777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D0556-81D3-649D-E4FD-88BD2FD66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955040"/>
          </a:xfrm>
        </p:spPr>
        <p:txBody>
          <a:bodyPr anchor="ctr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E175B5-9E5B-5169-B136-6757B96FB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948FEE1-CE2A-3A2C-5B0B-33D8130BC1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493520"/>
            <a:ext cx="3932237" cy="43754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1FAC69-2055-E2D4-DEC1-F296EE8F5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95E49E-59C8-D724-44AF-CA62D45D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702EA9-C5FA-BB81-246E-4C0818C1A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3341777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198B1F-BBDE-D6A9-80E3-B0E73D0B7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A820412-320B-F7BF-8FBB-C5617B03BD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F72FA8-B727-670F-9D63-168AC61BB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DDE19B-09A3-B943-67BE-F7454435E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AFEFF4-86FD-1115-83E4-E61D7E24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8885731-45D0-4053-3D14-4311A7566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9365351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198B1F-BBDE-D6A9-80E3-B0E73D0B7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A820412-320B-F7BF-8FBB-C5617B03BD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F72FA8-B727-670F-9D63-168AC61BB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DDE19B-09A3-B943-67BE-F7454435E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AFEFF4-86FD-1115-83E4-E61D7E24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8885731-45D0-4053-3D14-4311A7566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9365351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51A9B-AFC7-543D-A547-EA8C467CE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06F5BA-0142-2E64-A11E-556F119CB8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293723"/>
            <a:ext cx="10515600" cy="47916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89C866-D815-1F76-08AC-A45F4700D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F46825-6B60-DC72-700E-6DBE6C7D9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6C7BF6-B45B-B083-C3E8-7E64EB44D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4871514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51A9B-AFC7-543D-A547-EA8C467CE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06F5BA-0142-2E64-A11E-556F119CB8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293723"/>
            <a:ext cx="10515600" cy="47916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89C866-D815-1F76-08AC-A45F4700D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F46825-6B60-DC72-700E-6DBE6C7D9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6C7BF6-B45B-B083-C3E8-7E64EB44D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4871514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6E98AB0-604D-19AE-160F-DD888DBF88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1589C9-8B5B-E158-BCDE-7ED43FEF6B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F29DFC-2521-EB39-B2CF-5387018EC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DC02FB-7C12-1D07-9594-5B6A28447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74FF04-7753-769B-DAF9-A7D448913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2278167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6E98AB0-604D-19AE-160F-DD888DBF88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1589C9-8B5B-E158-BCDE-7ED43FEF6B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F29DFC-2521-EB39-B2CF-5387018EC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DC02FB-7C12-1D07-9594-5B6A28447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74FF04-7753-769B-DAF9-A7D448913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2278167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325120" y="1016000"/>
            <a:ext cx="11673839" cy="519176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1800">
                <a:solidFill>
                  <a:srgbClr val="262626"/>
                </a:solidFill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03/07/2024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2479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325120" y="1016000"/>
            <a:ext cx="11673839" cy="519176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1800">
                <a:solidFill>
                  <a:srgbClr val="262626"/>
                </a:solidFill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03/07/2024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2479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03/07/2024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Title 9">
            <a:extLst>
              <a:ext uri="{FF2B5EF4-FFF2-40B4-BE49-F238E27FC236}">
                <a16:creationId xmlns:a16="http://schemas.microsoft.com/office/drawing/2014/main" id="{C16A8C1C-7127-CFD6-EB0B-E5E355AA7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66" y="513761"/>
            <a:ext cx="11095193" cy="655274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628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03/07/2024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Title 9">
            <a:extLst>
              <a:ext uri="{FF2B5EF4-FFF2-40B4-BE49-F238E27FC236}">
                <a16:creationId xmlns:a16="http://schemas.microsoft.com/office/drawing/2014/main" id="{C16A8C1C-7127-CFD6-EB0B-E5E355AA7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66" y="513761"/>
            <a:ext cx="11095193" cy="655274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628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16560" y="366135"/>
            <a:ext cx="10688320" cy="629545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427338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16560" y="366135"/>
            <a:ext cx="10688320" cy="629545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427338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080" y="253517"/>
            <a:ext cx="9275836" cy="63040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03/07/2024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439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080" y="253517"/>
            <a:ext cx="9275836" cy="630403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03/07/2024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439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03/07/2024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FD2F464-EA95-0DFC-8D09-A07931E4A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263677"/>
            <a:ext cx="10109200" cy="610083"/>
          </a:xfr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lang="en-US" sz="2000" b="1" dirty="0"/>
            </a:lvl1pPr>
          </a:lstStyle>
          <a:p>
            <a:pPr lvl="0" algn="ctr"/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037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03/07/2024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FD2F464-EA95-0DFC-8D09-A07931E4A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263677"/>
            <a:ext cx="10109200" cy="610083"/>
          </a:xfr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lang="en-US" sz="2000" b="1" dirty="0"/>
            </a:lvl1pPr>
          </a:lstStyle>
          <a:p>
            <a:pPr lvl="0" algn="ctr"/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037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568960" y="176046"/>
            <a:ext cx="10302240" cy="626594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 algn="l">
              <a:defRPr sz="1800" b="1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AEC20D1F-DFD5-468B-B021-22823097F5AA}" type="datetime1">
              <a:rPr lang="fr-FR" smtClean="0"/>
              <a:t>03/07/2024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1198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568960" y="176046"/>
            <a:ext cx="10302240" cy="626594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 algn="l">
              <a:defRPr sz="1800" b="1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AEC20D1F-DFD5-468B-B021-22823097F5AA}" type="datetime1">
              <a:rPr lang="fr-FR" smtClean="0"/>
              <a:t>03/07/2024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1198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38" y="136525"/>
            <a:ext cx="10726462" cy="788035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4950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38" y="136525"/>
            <a:ext cx="10726462" cy="788035"/>
          </a:xfrm>
        </p:spPr>
        <p:txBody>
          <a:bodyPr>
            <a:normAutofit/>
          </a:bodyPr>
          <a:lstStyle>
            <a:lvl1pPr algn="l">
              <a:defRPr sz="18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4950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16200000">
            <a:off x="5430511" y="-4705457"/>
            <a:ext cx="694594" cy="10837024"/>
          </a:xfrm>
        </p:spPr>
        <p:txBody>
          <a:bodyPr vert="eaVert">
            <a:normAutofit/>
          </a:bodyPr>
          <a:lstStyle>
            <a:lvl1pPr algn="l">
              <a:defRPr sz="18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20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16200000">
            <a:off x="5430511" y="-4705457"/>
            <a:ext cx="694594" cy="10837024"/>
          </a:xfrm>
        </p:spPr>
        <p:txBody>
          <a:bodyPr vert="eaVert">
            <a:normAutofit/>
          </a:bodyPr>
          <a:lstStyle>
            <a:lvl1pPr algn="l">
              <a:defRPr sz="18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20573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Relationship Id="rId21" Type="http://schemas.openxmlformats.org/officeDocument/2006/relationships/image" Target="../media/image1.png"/><Relationship Id="rId22" Type="http://schemas.openxmlformats.org/officeDocument/2006/relationships/image" Target="../media/image2.png"/><Relationship Id="rId23" Type="http://schemas.openxmlformats.org/officeDocument/2006/relationships/image" Target="../media/image3.png"/><Relationship Id="rId24" Type="http://schemas.openxmlformats.org/officeDocument/2006/relationships/image" Target="../media/image4.png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Relationship Id="rId21" Type="http://schemas.openxmlformats.org/officeDocument/2006/relationships/image" Target="../media/image1.png"/><Relationship Id="rId22" Type="http://schemas.openxmlformats.org/officeDocument/2006/relationships/image" Target="../media/image2.png"/><Relationship Id="rId23" Type="http://schemas.openxmlformats.org/officeDocument/2006/relationships/image" Target="../media/image3.png"/><Relationship Id="rId2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E3822D-A92F-503A-8A6B-7E16F6555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7540"/>
            <a:ext cx="10515600" cy="185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B42866-39C4-DA1F-DEEF-F3629712B9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194D39-082E-AD80-8078-53E3E2AD50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4B1868-BB76-7D31-7F4F-C9D304D91A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4E8C999-225F-267D-6697-8FA06A440A3A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1272520" y="6356350"/>
            <a:ext cx="830185" cy="405287"/>
          </a:xfrm>
          <a:prstGeom prst="rect">
            <a:avLst/>
          </a:prstGeom>
        </p:spPr>
      </p:pic>
      <p:pic>
        <p:nvPicPr>
          <p:cNvPr id="8" name="Image 7" descr="Une image contenant Police, Graphique, noir, conception&#10;&#10;Description générée automatiquement">
            <a:extLst>
              <a:ext uri="{FF2B5EF4-FFF2-40B4-BE49-F238E27FC236}">
                <a16:creationId xmlns:a16="http://schemas.microsoft.com/office/drawing/2014/main" id="{E8CBDACC-8E71-B07B-9029-916C1F2FA458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-369450" y="6220867"/>
            <a:ext cx="1651387" cy="636090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A96D5A8-99CB-9EC3-35E4-272A650F985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15" y="4572000"/>
            <a:ext cx="4091784" cy="228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3AA9EE99-3C23-9EBB-83E7-1FFB1C902C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71201" y="136524"/>
            <a:ext cx="1320800" cy="95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05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00" r:id="rId13"/>
    <p:sldLayoutId id="2147483703" r:id="rId14"/>
    <p:sldLayoutId id="2147483704" r:id="rId15"/>
    <p:sldLayoutId id="2147483705" r:id="rId16"/>
    <p:sldLayoutId id="2147483707" r:id="rId17"/>
    <p:sldLayoutId id="2147483708" r:id="rId18"/>
    <p:sldLayoutId id="2147483709" r:id="rId19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E3822D-A92F-503A-8A6B-7E16F6555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7540"/>
            <a:ext cx="10515600" cy="185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B42866-39C4-DA1F-DEEF-F3629712B9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194D39-082E-AD80-8078-53E3E2AD50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4B1868-BB76-7D31-7F4F-C9D304D91A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4E8C999-225F-267D-6697-8FA06A440A3A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1272520" y="6356350"/>
            <a:ext cx="830185" cy="405287"/>
          </a:xfrm>
          <a:prstGeom prst="rect">
            <a:avLst/>
          </a:prstGeom>
        </p:spPr>
      </p:pic>
      <p:pic>
        <p:nvPicPr>
          <p:cNvPr id="8" name="Image 7" descr="Une image contenant Police, Graphique, noir, conception&#10;&#10;Description générée automatiquement">
            <a:extLst>
              <a:ext uri="{FF2B5EF4-FFF2-40B4-BE49-F238E27FC236}">
                <a16:creationId xmlns:a16="http://schemas.microsoft.com/office/drawing/2014/main" id="{E8CBDACC-8E71-B07B-9029-916C1F2FA458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-369450" y="6220867"/>
            <a:ext cx="1651387" cy="636090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A96D5A8-99CB-9EC3-35E4-272A650F985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15" y="4572000"/>
            <a:ext cx="4091784" cy="228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3AA9EE99-3C23-9EBB-83E7-1FFB1C902C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71201" y="136524"/>
            <a:ext cx="1320800" cy="95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05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00" r:id="rId13"/>
    <p:sldLayoutId id="2147483703" r:id="rId14"/>
    <p:sldLayoutId id="2147483704" r:id="rId15"/>
    <p:sldLayoutId id="2147483705" r:id="rId16"/>
    <p:sldLayoutId id="2147483707" r:id="rId17"/>
    <p:sldLayoutId id="2147483708" r:id="rId18"/>
    <p:sldLayoutId id="2147483709" r:id="rId19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03/07/2024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PROJ4</a:t>
            </a:r>
          </a:p>
          <a:p>
            <a:r>
              <a:t>Titre: Cadre stratégique</a:t>
            </a:r>
          </a:p>
          <a:p>
            <a:r>
              <a:t>Type: TPROJ1 - Métier</a:t>
            </a:r>
          </a:p>
          <a:p>
            <a:r>
              <a:t>Statut: En attente</a:t>
            </a:r>
          </a:p>
          <a:p>
            <a:r>
              <a:t>Sponsor: UORG1 - DRH (Interne)</a:t>
            </a:r>
          </a:p>
          <a:p>
            <a:r>
              <a:t>Réference du train: None</a:t>
            </a:r>
          </a:p>
          <a:p>
            <a:r>
              <a:t>Méteo: Bonne</a:t>
            </a:r>
          </a:p>
          <a:p>
            <a:r>
              <a:t>Taux avancement global estimé: 50</a:t>
            </a:r>
          </a:p>
          <a:p>
            <a:r>
              <a:t>Taux avancement délai: 50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2024-04-15 00:00:00</a:t>
            </a:r>
          </a:p>
          <a:p>
            <a:r>
              <a:t>Date de fin estimée: 2024-12-09 00:00:00</a:t>
            </a:r>
          </a:p>
          <a:p>
            <a:r>
              <a:t>Date de fin réelle: None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20000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Unité organisationnelle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UORG3 - DCSSI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YAMOUNI RACHID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Architecte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UORG3 - DCSSI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Petit Frederic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Architecte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UORG3 - DCSSI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BONTE Martine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Responsable DSI Métier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Contexte :</a:t>
            </a:r>
          </a:p>
          <a:p>
            <a:r>
              <a:t>======</a:t>
            </a:r>
          </a:p>
          <a:p>
            <a:r>
              <a:t>L’hétérogénéité des outils de gestion RH des maisons complique l’animation des dispositifs relatifs à la population des cadres dirigeants et stratégiques. Pour rappel, cette animation est prise en charge par une équipe dédiée de l’UMG, composée de deux collaborateurs.</a:t>
            </a:r>
          </a:p>
          <a:p/>
          <a:p>
            <a:r>
              <a:t>Objectif :</a:t>
            </a:r>
          </a:p>
          <a:p>
            <a:r>
              <a:t>======</a:t>
            </a:r>
          </a:p>
          <a:p>
            <a:r>
              <a:t>Mettre en place un outil qui regroupera les informations requises pour le bon déroulement et le suivi des processus :</a:t>
            </a:r>
          </a:p>
          <a:p>
            <a:r>
              <a:t>* Programme DECLIC</a:t>
            </a:r>
          </a:p>
          <a:p>
            <a:r>
              <a:t>* Gestion des parcours et carrières - accompagnement des Dirigeants</a:t>
            </a:r>
          </a:p>
          <a:p>
            <a:r>
              <a:t>* Comité Carrière</a:t>
            </a:r>
          </a:p>
          <a:p>
            <a:r>
              <a:t>* *Développement des cadres dirigeants (Dispositif en cours de développement) – LOT2*</a:t>
            </a:r>
          </a:p>
          <a:p>
            <a:r>
              <a:t> </a:t>
            </a:r>
          </a:p>
          <a:p>
            <a:r>
              <a:t>Ce dispositif sera administré par la DRH groupe.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ADR2 - Cadre stratégique - 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Applicatif non disponible au sein des maisons. Pas de solution appropriée de la part des éditeurs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PROC1 - RH - Processus DECLIC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PROC1 - RH - Processus DECLIC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PROC2 - RH - Processus Gestion des parcours et carrières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PROC2 - RH - Processus Gestion des parcours et carrières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PROC1 - RH - Processus DECLIC</a:t>
            </a:r>
          </a:p>
        </p:txBody>
      </p:sp>
      <p:pic>
        <p:nvPicPr>
          <p:cNvPr id="3" name="Picture 2" descr="4e83b925-4ccc-4d2f-8205-f5dde558a64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74898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PROC1 - RH - Processus DECLIC</a:t>
            </a:r>
          </a:p>
        </p:txBody>
      </p:sp>
      <p:pic>
        <p:nvPicPr>
          <p:cNvPr id="3" name="Picture 2" descr="4e83b925-4ccc-4d2f-8205-f5dde558a64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74898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PROC2 - RH - Processus Gestion des parcours et carrières</a:t>
            </a:r>
          </a:p>
        </p:txBody>
      </p:sp>
      <p:pic>
        <p:nvPicPr>
          <p:cNvPr id="3" name="Picture 2" descr="4262e94b-4e90-4ed6-90ac-a3f8479d61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375711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PROC2 - RH - Processus Gestion des parcours et carrières</a:t>
            </a:r>
          </a:p>
        </p:txBody>
      </p:sp>
      <p:pic>
        <p:nvPicPr>
          <p:cNvPr id="3" name="Picture 2" descr="4262e94b-4e90-4ed6-90ac-a3f8479d61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375711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1* prise de connaissance de l'expression de besoin</a:t>
            </a:r>
          </a:p>
          <a:p>
            <a:r>
              <a:t>2* Définition des processus </a:t>
            </a:r>
          </a:p>
          <a:p>
            <a:r>
              <a:t>3* Rechercher les solutions groupe ou du marché (ou spécifique) </a:t>
            </a:r>
          </a:p>
          <a:p>
            <a:r>
              <a:t>4* Proposition de solution</a:t>
            </a:r>
          </a:p>
          <a:p>
            <a:r>
              <a:t>5* Préparation de la DA UMG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Re-use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Réutiliser un outil groupe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Budget Build de 20 000 €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Donnée personnelle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Donnée personnelle de cadre dirigeant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5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CAP55 - Données RH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CAP74 - Gestion des compétences des cadres dirigeants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CODE1 - Solution spécifique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Le scénario proposé est le développement d'une application spécifique sur la base du cadre de la digital factory OITC par MGEN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5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APP620 - Cadres dirigeants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vyv</Template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Karim Kandoussi</cp:lastModifiedBy>
  <cp:revision>17</cp:revision>
  <dcterms:created xsi:type="dcterms:W3CDTF">2022-08-10T08:40:14Z</dcterms:created>
  <dcterms:modified xsi:type="dcterms:W3CDTF">2024-07-03T04:46:53Z</dcterms:modified>
</cp:coreProperties>
</file>