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CODE4</a:t>
            </a:r>
          </a:p>
          <a:p>
            <a:r>
              <a:t>Titre: PROJET1</a:t>
            </a:r>
          </a:p>
          <a:p>
            <a:r>
              <a:t>Type: CODE1 - test Ranya TPRO</a:t>
            </a:r>
          </a:p>
          <a:p>
            <a:r>
              <a:t>Statut: Annulé</a:t>
            </a:r>
          </a:p>
          <a:p>
            <a:r>
              <a:t>Sponsor: CODE1 - test Ranya 1 (Externe)</a:t>
            </a:r>
          </a:p>
          <a:p>
            <a:r>
              <a:t>Réference du train: TEST</a:t>
            </a:r>
          </a:p>
          <a:p>
            <a:r>
              <a:t>Méteo: Moyenne</a:t>
            </a:r>
          </a:p>
          <a:p>
            <a:r>
              <a:t>Taux avancement global estimé: 20</a:t>
            </a:r>
          </a:p>
          <a:p>
            <a:r>
              <a:t>Taux avancement délai: 45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2024-07-03 00:00:00</a:t>
            </a:r>
          </a:p>
          <a:p>
            <a:r>
              <a:t>Date de fin estimée: 2024-09-03 00:00:00</a:t>
            </a:r>
          </a:p>
          <a:p>
            <a:r>
              <a:t>Date de fin réelle: 2025-01-01 00:00:00</a:t>
            </a:r>
          </a:p>
          <a:p>
            <a:r>
              <a:t>Budget OPEX estimé: 1000</a:t>
            </a:r>
          </a:p>
          <a:p>
            <a:r>
              <a:t>Budget OPEX réel: 320</a:t>
            </a:r>
          </a:p>
          <a:p>
            <a:r>
              <a:t>Budget CAPEX estimé: 600</a:t>
            </a:r>
          </a:p>
          <a:p>
            <a:r>
              <a:t>Budget CAPEX réel: 450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TESTTEST TEST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CODE3 - TEST DOC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 DOC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Ranya 1KR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CODE2 - Test Ranya 2KR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Socle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CODE12 - amine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CODE8 - Test Process 4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CODE4 - Test Process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CODE9 - Test Process NV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CODE12 - amine</a:t>
            </a:r>
          </a:p>
        </p:txBody>
      </p:sp>
      <p:pic>
        <p:nvPicPr>
          <p:cNvPr id="3" name="Picture 2" descr="10adf505-8ae7-459c-92d3-4b97b979d60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72951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CODE8 - Test Process 4</a:t>
            </a:r>
          </a:p>
        </p:txBody>
      </p:sp>
      <p:pic>
        <p:nvPicPr>
          <p:cNvPr id="3" name="Picture 2" descr="1bbd2fa5-6fae-4bd5-b869-930a72f763d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CODE4 - Test Process</a:t>
            </a:r>
          </a:p>
        </p:txBody>
      </p:sp>
      <p:pic>
        <p:nvPicPr>
          <p:cNvPr id="3" name="Picture 2" descr="275667e6-4663-445f-80d8-2780e9be58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CODE9 - Test Process NV</a:t>
            </a:r>
          </a:p>
        </p:txBody>
      </p:sp>
      <p:pic>
        <p:nvPicPr>
          <p:cNvPr id="3" name="Picture 2" descr="240b6369-bf0d-4b09-ba68-6ff395faa75c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TEST - TESTTEST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TESTTESTTEST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TEST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TESTTESTTEST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TESTTESTTEST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TESTTESTTEST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CAP1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CODE4 - Test CAP4 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CAP TEST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CODE2 - Test Ranya OBJMET1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OBJMTR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Ranya SERV1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CODE3 - SAPPTEST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TESTTEST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CODE13 - TEST APP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CODE15 - APP TEST EXCEL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CODE8 - APP PROPA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CODE10 - CLOG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CODE6 - TEST PROPA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Ranya FLOG1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CODE6 - TEST FLOG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