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CODE7 - Processus de création offre de service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