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PRO66</a:t>
            </a:r>
          </a:p>
          <a:p>
            <a:r>
              <a:t>Titre: Projet david test</a:t>
            </a:r>
          </a:p>
          <a:p>
            <a:r>
              <a:t>Type: TPRO6 - IT</a:t>
            </a:r>
          </a:p>
          <a:p>
            <a:r>
              <a:t>Statut: A démarrer</a:t>
            </a:r>
          </a:p>
          <a:p>
            <a:r>
              <a:t>Sponsor: UORG16 - Compta-Fi, Contrôle de gestion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2023-05-03 00:00:00</a:t>
            </a:r>
          </a:p>
          <a:p>
            <a:r>
              <a:t>Date de fin estimée: 2023-05-26 00:00:00</a:t>
            </a:r>
          </a:p>
          <a:p>
            <a:r>
              <a:t>Date de fin réelle: None</a:t>
            </a:r>
          </a:p>
          <a:p>
            <a:r>
              <a:t>Budget OPEX estimé: 100</a:t>
            </a:r>
          </a:p>
          <a:p>
            <a:r>
              <a:t>Budget OPEX réel: 300</a:t>
            </a:r>
          </a:p>
          <a:p>
            <a:r>
              <a:t>Budget CAPEX estimé: 200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ALL the above techniques can be implementedone by one independentlyor more than one combined together in the same flowcecie est un titre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CODE25 - Mon ADR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 de mon ADR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CODE9 - ecart important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ecart a renouveller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CODE96 - a1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CODE92 - test4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TESTDC1 - TESTDC1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CODE94 - mon processus 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CODE96 - a1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CODE92 - test4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TESTDC1 - TESTDC1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CODE94 - mon processus 2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PRO60 - Un super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dasdsad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gros 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&lt;ol&gt;&lt;li&gt;testqscsqdqsdqs&lt;/li&gt;&lt;li&gt;dq&lt;strong&gt;sdsqd&lt;/strong&gt;&lt;/li&gt;&lt;li&gt;dsqdsqdsqd&lt;/li&gt;&lt;/ol&gt;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PCONT18 - fsdfd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fsdfsfdsf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CAP3 - Acceuil physique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OBJ229 - objet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OBJ231 - objet david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SERV373 - toto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PSCE21 - scenario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mon premier scenario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APP1 - Activ Infinite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APP330 - app1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1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APP455 - app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CLOG144 - un compasant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CLOG149 -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CLOG153 - toto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FLOG64 - qsdsdsqdqsdqsd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PSCE23 - Solution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APP333 - APP 2 Historique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sc2 imp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CLOG99 - aaaassss (Bdoc)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FLOG5 - Devoir de conseil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